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4"/>
  </p:notesMasterIdLst>
  <p:sldIdLst>
    <p:sldId id="295" r:id="rId3"/>
    <p:sldId id="306" r:id="rId4"/>
    <p:sldId id="296" r:id="rId5"/>
    <p:sldId id="310" r:id="rId6"/>
    <p:sldId id="297" r:id="rId7"/>
    <p:sldId id="258" r:id="rId8"/>
    <p:sldId id="298" r:id="rId9"/>
    <p:sldId id="299" r:id="rId10"/>
    <p:sldId id="300" r:id="rId11"/>
    <p:sldId id="301" r:id="rId12"/>
    <p:sldId id="302" r:id="rId13"/>
    <p:sldId id="303" r:id="rId14"/>
    <p:sldId id="304" r:id="rId15"/>
    <p:sldId id="305" r:id="rId16"/>
    <p:sldId id="311" r:id="rId17"/>
    <p:sldId id="313" r:id="rId18"/>
    <p:sldId id="314" r:id="rId19"/>
    <p:sldId id="315" r:id="rId20"/>
    <p:sldId id="319" r:id="rId21"/>
    <p:sldId id="317" r:id="rId22"/>
    <p:sldId id="366" r:id="rId23"/>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2FDB2607-1784-4EEB-B798-7EB5836EED8A}">
        <p14:showMediaCtrls xmlns:p14="http://schemas.microsoft.com/office/powerpoint/2010/main" xmlns="" val="1"/>
      </p:ext>
    </p:extLst>
  </p:showPr>
  <p:clrMru>
    <a:srgbClr val="000000"/>
    <a:srgbClr val="C00000"/>
    <a:srgbClr val="EE221F"/>
    <a:srgbClr val="FFFFFF"/>
    <a:srgbClr val="CD2232"/>
    <a:srgbClr val="CD2237"/>
    <a:srgbClr val="E62A2A"/>
    <a:srgbClr val="2C3637"/>
    <a:srgbClr val="31859C"/>
    <a:srgbClr val="1C666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69" autoAdjust="0"/>
    <p:restoredTop sz="94660"/>
  </p:normalViewPr>
  <p:slideViewPr>
    <p:cSldViewPr showGuides="1">
      <p:cViewPr varScale="1">
        <p:scale>
          <a:sx n="79" d="100"/>
          <a:sy n="79" d="100"/>
        </p:scale>
        <p:origin x="-84" y="-100"/>
      </p:cViewPr>
      <p:guideLst>
        <p:guide orient="horz" pos="459"/>
        <p:guide pos="6934"/>
      </p:guideLst>
    </p:cSldViewPr>
  </p:slideViewPr>
  <p:notesTextViewPr>
    <p:cViewPr>
      <p:scale>
        <a:sx n="1" d="1"/>
        <a:sy n="1" d="1"/>
      </p:scale>
      <p:origin x="0" y="0"/>
    </p:cViewPr>
  </p:notesTextViewPr>
  <p:sorterViewPr>
    <p:cViewPr>
      <p:scale>
        <a:sx n="54" d="100"/>
        <a:sy n="54"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9866"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1049867"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2D108D-23A9-466F-9360-CF31B0D447FE}" type="datetimeFigureOut">
              <a:rPr lang="zh-CN" altLang="en-US" smtClean="0"/>
              <a:pPr/>
              <a:t>2018/4/19</a:t>
            </a:fld>
            <a:endParaRPr lang="zh-CN" altLang="en-US"/>
          </a:p>
        </p:txBody>
      </p:sp>
      <p:sp>
        <p:nvSpPr>
          <p:cNvPr id="1049868"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9869"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870"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1049871"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0E0A07-2C1C-45C5-985B-D6CD99FDD0F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0" name="幻灯片图像占位符 1"/>
          <p:cNvSpPr>
            <a:spLocks noGrp="1" noRot="1" noChangeAspect="1"/>
          </p:cNvSpPr>
          <p:nvPr>
            <p:ph type="sldImg"/>
          </p:nvPr>
        </p:nvSpPr>
        <p:spPr/>
      </p:sp>
      <p:sp>
        <p:nvSpPr>
          <p:cNvPr id="1048621" name="备注占位符 2"/>
          <p:cNvSpPr>
            <a:spLocks noGrp="1"/>
          </p:cNvSpPr>
          <p:nvPr>
            <p:ph type="body" idx="1"/>
          </p:nvPr>
        </p:nvSpPr>
        <p:spPr/>
        <p:txBody>
          <a:bodyPr/>
          <a:lstStyle/>
          <a:p>
            <a:endParaRPr lang="zh-CN" altLang="en-US"/>
          </a:p>
        </p:txBody>
      </p:sp>
      <p:sp>
        <p:nvSpPr>
          <p:cNvPr id="1048622" name="灯片编号占位符 3"/>
          <p:cNvSpPr>
            <a:spLocks noGrp="1"/>
          </p:cNvSpPr>
          <p:nvPr>
            <p:ph type="sldNum" sz="quarter" idx="10"/>
          </p:nvPr>
        </p:nvSpPr>
        <p:spPr/>
        <p:txBody>
          <a:bodyPr/>
          <a:lstStyle/>
          <a:p>
            <a:fld id="{E90E0A07-2C1C-45C5-985B-D6CD99FDD0F0}" type="slidenum">
              <a:rPr lang="zh-CN" altLang="en-US" smtClean="0"/>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49811"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1049812"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1049813" name="日期占位符 3"/>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9814" name="页脚占位符 4"/>
          <p:cNvSpPr>
            <a:spLocks noGrp="1"/>
          </p:cNvSpPr>
          <p:nvPr>
            <p:ph type="ftr" sz="quarter" idx="11"/>
          </p:nvPr>
        </p:nvSpPr>
        <p:spPr/>
        <p:txBody>
          <a:bodyPr/>
          <a:lstStyle/>
          <a:p>
            <a:endParaRPr lang="zh-CN" altLang="en-US"/>
          </a:p>
        </p:txBody>
      </p:sp>
      <p:sp>
        <p:nvSpPr>
          <p:cNvPr id="1049815" name="灯片编号占位符 5"/>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1049836" name="标题 1"/>
          <p:cNvSpPr>
            <a:spLocks noGrp="1"/>
          </p:cNvSpPr>
          <p:nvPr>
            <p:ph type="title"/>
          </p:nvPr>
        </p:nvSpPr>
        <p:spPr/>
        <p:txBody>
          <a:bodyPr/>
          <a:lstStyle/>
          <a:p>
            <a:r>
              <a:rPr lang="zh-CN" altLang="en-US"/>
              <a:t>单击此处编辑母版标题样式</a:t>
            </a:r>
          </a:p>
        </p:txBody>
      </p:sp>
      <p:sp>
        <p:nvSpPr>
          <p:cNvPr id="1049837"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838" name="日期占位符 3"/>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9839" name="页脚占位符 4"/>
          <p:cNvSpPr>
            <a:spLocks noGrp="1"/>
          </p:cNvSpPr>
          <p:nvPr>
            <p:ph type="ftr" sz="quarter" idx="11"/>
          </p:nvPr>
        </p:nvSpPr>
        <p:spPr/>
        <p:txBody>
          <a:bodyPr/>
          <a:lstStyle/>
          <a:p>
            <a:endParaRPr lang="zh-CN" altLang="en-US"/>
          </a:p>
        </p:txBody>
      </p:sp>
      <p:sp>
        <p:nvSpPr>
          <p:cNvPr id="1049840" name="灯片编号占位符 5"/>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1049820" name="竖排标题 1"/>
          <p:cNvSpPr>
            <a:spLocks noGrp="1"/>
          </p:cNvSpPr>
          <p:nvPr>
            <p:ph type="title" orient="vert"/>
          </p:nvPr>
        </p:nvSpPr>
        <p:spPr>
          <a:xfrm>
            <a:off x="11792903" y="274639"/>
            <a:ext cx="3658553" cy="5851525"/>
          </a:xfrm>
        </p:spPr>
        <p:txBody>
          <a:bodyPr vert="eaVert"/>
          <a:lstStyle/>
          <a:p>
            <a:r>
              <a:rPr lang="zh-CN" altLang="en-US"/>
              <a:t>单击此处编辑母版标题样式</a:t>
            </a:r>
          </a:p>
        </p:txBody>
      </p:sp>
      <p:sp>
        <p:nvSpPr>
          <p:cNvPr id="1049821" name="竖排文字占位符 2"/>
          <p:cNvSpPr>
            <a:spLocks noGrp="1"/>
          </p:cNvSpPr>
          <p:nvPr>
            <p:ph type="body" orient="vert" idx="1"/>
          </p:nvPr>
        </p:nvSpPr>
        <p:spPr>
          <a:xfrm>
            <a:off x="813012" y="274639"/>
            <a:ext cx="10776639"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822" name="日期占位符 3"/>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9823" name="页脚占位符 4"/>
          <p:cNvSpPr>
            <a:spLocks noGrp="1"/>
          </p:cNvSpPr>
          <p:nvPr>
            <p:ph type="ftr" sz="quarter" idx="11"/>
          </p:nvPr>
        </p:nvSpPr>
        <p:spPr/>
        <p:txBody>
          <a:bodyPr/>
          <a:lstStyle/>
          <a:p>
            <a:endParaRPr lang="zh-CN" altLang="en-US"/>
          </a:p>
        </p:txBody>
      </p:sp>
      <p:sp>
        <p:nvSpPr>
          <p:cNvPr id="1049824" name="灯片编号占位符 5"/>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269" name="标题 1"/>
          <p:cNvSpPr>
            <a:spLocks noGrp="1"/>
          </p:cNvSpPr>
          <p:nvPr>
            <p:ph type="ctrTitle"/>
          </p:nvPr>
        </p:nvSpPr>
        <p:spPr>
          <a:xfrm>
            <a:off x="914638" y="2130428"/>
            <a:ext cx="10365899" cy="1470025"/>
          </a:xfrm>
        </p:spPr>
        <p:txBody>
          <a:bodyPr/>
          <a:lstStyle/>
          <a:p>
            <a:r>
              <a:rPr lang="zh-CN" altLang="en-US" smtClean="0"/>
              <a:t>单击此处编辑母版标题样式</a:t>
            </a:r>
            <a:endParaRPr lang="zh-CN" altLang="en-US"/>
          </a:p>
        </p:txBody>
      </p:sp>
      <p:sp>
        <p:nvSpPr>
          <p:cNvPr id="1049270"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1049271" name="日期占位符 3"/>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9272" name="页脚占位符 4"/>
          <p:cNvSpPr>
            <a:spLocks noGrp="1"/>
          </p:cNvSpPr>
          <p:nvPr>
            <p:ph type="ftr" sz="quarter" idx="11"/>
          </p:nvPr>
        </p:nvSpPr>
        <p:spPr/>
        <p:txBody>
          <a:bodyPr/>
          <a:lstStyle/>
          <a:p>
            <a:endParaRPr lang="zh-CN" altLang="en-US"/>
          </a:p>
        </p:txBody>
      </p:sp>
      <p:sp>
        <p:nvSpPr>
          <p:cNvPr id="1049273"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307" name="标题 1"/>
          <p:cNvSpPr>
            <a:spLocks noGrp="1"/>
          </p:cNvSpPr>
          <p:nvPr>
            <p:ph type="title"/>
          </p:nvPr>
        </p:nvSpPr>
        <p:spPr/>
        <p:txBody>
          <a:bodyPr/>
          <a:lstStyle/>
          <a:p>
            <a:r>
              <a:rPr lang="zh-CN" altLang="en-US" smtClean="0"/>
              <a:t>单击此处编辑母版标题样式</a:t>
            </a:r>
            <a:endParaRPr lang="zh-CN" altLang="en-US"/>
          </a:p>
        </p:txBody>
      </p:sp>
      <p:sp>
        <p:nvSpPr>
          <p:cNvPr id="1049308"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309" name="日期占位符 3"/>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9310" name="页脚占位符 4"/>
          <p:cNvSpPr>
            <a:spLocks noGrp="1"/>
          </p:cNvSpPr>
          <p:nvPr>
            <p:ph type="ftr" sz="quarter" idx="11"/>
          </p:nvPr>
        </p:nvSpPr>
        <p:spPr/>
        <p:txBody>
          <a:bodyPr/>
          <a:lstStyle/>
          <a:p>
            <a:endParaRPr lang="zh-CN" altLang="en-US"/>
          </a:p>
        </p:txBody>
      </p:sp>
      <p:sp>
        <p:nvSpPr>
          <p:cNvPr id="1049311"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289" name="标题 1"/>
          <p:cNvSpPr>
            <a:spLocks noGrp="1"/>
          </p:cNvSpPr>
          <p:nvPr>
            <p:ph type="title"/>
          </p:nvPr>
        </p:nvSpPr>
        <p:spPr>
          <a:xfrm>
            <a:off x="963335" y="4406901"/>
            <a:ext cx="10365899" cy="1362075"/>
          </a:xfrm>
        </p:spPr>
        <p:txBody>
          <a:bodyPr anchor="t"/>
          <a:lstStyle>
            <a:lvl1pPr algn="l">
              <a:defRPr sz="5335" b="1" cap="all"/>
            </a:lvl1pPr>
          </a:lstStyle>
          <a:p>
            <a:r>
              <a:rPr lang="zh-CN" altLang="en-US" smtClean="0"/>
              <a:t>单击此处编辑母版标题样式</a:t>
            </a:r>
            <a:endParaRPr lang="zh-CN" altLang="en-US"/>
          </a:p>
        </p:txBody>
      </p:sp>
      <p:sp>
        <p:nvSpPr>
          <p:cNvPr id="1049290" name="文本占位符 2"/>
          <p:cNvSpPr>
            <a:spLocks noGrp="1"/>
          </p:cNvSpPr>
          <p:nvPr>
            <p:ph type="body" idx="1"/>
          </p:nvPr>
        </p:nvSpPr>
        <p:spPr>
          <a:xfrm>
            <a:off x="963335" y="2906713"/>
            <a:ext cx="10365899"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smtClean="0"/>
              <a:t>单击此处编辑母版文本样式</a:t>
            </a:r>
          </a:p>
        </p:txBody>
      </p:sp>
      <p:sp>
        <p:nvSpPr>
          <p:cNvPr id="1049291" name="日期占位符 3"/>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9292" name="页脚占位符 4"/>
          <p:cNvSpPr>
            <a:spLocks noGrp="1"/>
          </p:cNvSpPr>
          <p:nvPr>
            <p:ph type="ftr" sz="quarter" idx="11"/>
          </p:nvPr>
        </p:nvSpPr>
        <p:spPr/>
        <p:txBody>
          <a:bodyPr/>
          <a:lstStyle/>
          <a:p>
            <a:endParaRPr lang="zh-CN" altLang="en-US"/>
          </a:p>
        </p:txBody>
      </p:sp>
      <p:sp>
        <p:nvSpPr>
          <p:cNvPr id="1049293"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318" name="标题 1"/>
          <p:cNvSpPr>
            <a:spLocks noGrp="1"/>
          </p:cNvSpPr>
          <p:nvPr>
            <p:ph type="title"/>
          </p:nvPr>
        </p:nvSpPr>
        <p:spPr/>
        <p:txBody>
          <a:bodyPr/>
          <a:lstStyle/>
          <a:p>
            <a:r>
              <a:rPr lang="zh-CN" altLang="en-US" smtClean="0"/>
              <a:t>单击此处编辑母版标题样式</a:t>
            </a:r>
            <a:endParaRPr lang="zh-CN" altLang="en-US"/>
          </a:p>
        </p:txBody>
      </p:sp>
      <p:sp>
        <p:nvSpPr>
          <p:cNvPr id="1049319" name="内容占位符 2"/>
          <p:cNvSpPr>
            <a:spLocks noGrp="1"/>
          </p:cNvSpPr>
          <p:nvPr>
            <p:ph sz="half" idx="1"/>
          </p:nvPr>
        </p:nvSpPr>
        <p:spPr>
          <a:xfrm>
            <a:off x="609759" y="1600201"/>
            <a:ext cx="5386202"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320" name="内容占位符 3"/>
          <p:cNvSpPr>
            <a:spLocks noGrp="1"/>
          </p:cNvSpPr>
          <p:nvPr>
            <p:ph sz="half" idx="2"/>
          </p:nvPr>
        </p:nvSpPr>
        <p:spPr>
          <a:xfrm>
            <a:off x="6199214" y="1600201"/>
            <a:ext cx="5386202"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321" name="日期占位符 4"/>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9322" name="页脚占位符 5"/>
          <p:cNvSpPr>
            <a:spLocks noGrp="1"/>
          </p:cNvSpPr>
          <p:nvPr>
            <p:ph type="ftr" sz="quarter" idx="11"/>
          </p:nvPr>
        </p:nvSpPr>
        <p:spPr/>
        <p:txBody>
          <a:bodyPr/>
          <a:lstStyle/>
          <a:p>
            <a:endParaRPr lang="zh-CN" altLang="en-US"/>
          </a:p>
        </p:txBody>
      </p:sp>
      <p:sp>
        <p:nvSpPr>
          <p:cNvPr id="1049323"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294" name="标题 1"/>
          <p:cNvSpPr>
            <a:spLocks noGrp="1"/>
          </p:cNvSpPr>
          <p:nvPr>
            <p:ph type="title"/>
          </p:nvPr>
        </p:nvSpPr>
        <p:spPr/>
        <p:txBody>
          <a:bodyPr/>
          <a:lstStyle/>
          <a:p>
            <a:r>
              <a:rPr lang="zh-CN" altLang="en-US" smtClean="0"/>
              <a:t>单击此处编辑母版标题样式</a:t>
            </a:r>
            <a:endParaRPr lang="zh-CN" altLang="en-US"/>
          </a:p>
        </p:txBody>
      </p:sp>
      <p:sp>
        <p:nvSpPr>
          <p:cNvPr id="1049295" name="文本占位符 2"/>
          <p:cNvSpPr>
            <a:spLocks noGrp="1"/>
          </p:cNvSpPr>
          <p:nvPr>
            <p:ph type="body" idx="1"/>
          </p:nvPr>
        </p:nvSpPr>
        <p:spPr>
          <a:xfrm>
            <a:off x="609759" y="1535113"/>
            <a:ext cx="5388320"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p>
        </p:txBody>
      </p:sp>
      <p:sp>
        <p:nvSpPr>
          <p:cNvPr id="1049296" name="内容占位符 3"/>
          <p:cNvSpPr>
            <a:spLocks noGrp="1"/>
          </p:cNvSpPr>
          <p:nvPr>
            <p:ph sz="half" idx="2"/>
          </p:nvPr>
        </p:nvSpPr>
        <p:spPr>
          <a:xfrm>
            <a:off x="609759" y="2174875"/>
            <a:ext cx="5388320"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297" name="文本占位符 4"/>
          <p:cNvSpPr>
            <a:spLocks noGrp="1"/>
          </p:cNvSpPr>
          <p:nvPr>
            <p:ph type="body" sz="quarter" idx="3"/>
          </p:nvPr>
        </p:nvSpPr>
        <p:spPr>
          <a:xfrm>
            <a:off x="6194983" y="1535113"/>
            <a:ext cx="5390436"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p>
        </p:txBody>
      </p:sp>
      <p:sp>
        <p:nvSpPr>
          <p:cNvPr id="1049298" name="内容占位符 5"/>
          <p:cNvSpPr>
            <a:spLocks noGrp="1"/>
          </p:cNvSpPr>
          <p:nvPr>
            <p:ph sz="quarter" idx="4"/>
          </p:nvPr>
        </p:nvSpPr>
        <p:spPr>
          <a:xfrm>
            <a:off x="6194983" y="2174875"/>
            <a:ext cx="5390436"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299" name="日期占位符 6"/>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9300" name="页脚占位符 7"/>
          <p:cNvSpPr>
            <a:spLocks noGrp="1"/>
          </p:cNvSpPr>
          <p:nvPr>
            <p:ph type="ftr" sz="quarter" idx="11"/>
          </p:nvPr>
        </p:nvSpPr>
        <p:spPr/>
        <p:txBody>
          <a:bodyPr/>
          <a:lstStyle/>
          <a:p>
            <a:endParaRPr lang="zh-CN" altLang="en-US"/>
          </a:p>
        </p:txBody>
      </p:sp>
      <p:sp>
        <p:nvSpPr>
          <p:cNvPr id="1049301"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274" name="标题 1"/>
          <p:cNvSpPr>
            <a:spLocks noGrp="1"/>
          </p:cNvSpPr>
          <p:nvPr>
            <p:ph type="title"/>
          </p:nvPr>
        </p:nvSpPr>
        <p:spPr/>
        <p:txBody>
          <a:bodyPr/>
          <a:lstStyle/>
          <a:p>
            <a:r>
              <a:rPr lang="zh-CN" altLang="en-US" smtClean="0"/>
              <a:t>单击此处编辑母版标题样式</a:t>
            </a:r>
            <a:endParaRPr lang="zh-CN" altLang="en-US"/>
          </a:p>
        </p:txBody>
      </p:sp>
      <p:sp>
        <p:nvSpPr>
          <p:cNvPr id="1049275" name="日期占位符 2"/>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9276" name="页脚占位符 3"/>
          <p:cNvSpPr>
            <a:spLocks noGrp="1"/>
          </p:cNvSpPr>
          <p:nvPr>
            <p:ph type="ftr" sz="quarter" idx="11"/>
          </p:nvPr>
        </p:nvSpPr>
        <p:spPr/>
        <p:txBody>
          <a:bodyPr/>
          <a:lstStyle/>
          <a:p>
            <a:endParaRPr lang="zh-CN" altLang="en-US"/>
          </a:p>
        </p:txBody>
      </p:sp>
      <p:sp>
        <p:nvSpPr>
          <p:cNvPr id="1049277"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581" name="日期占位符 1"/>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8582" name="页脚占位符 2"/>
          <p:cNvSpPr>
            <a:spLocks noGrp="1"/>
          </p:cNvSpPr>
          <p:nvPr>
            <p:ph type="ftr" sz="quarter" idx="11"/>
          </p:nvPr>
        </p:nvSpPr>
        <p:spPr/>
        <p:txBody>
          <a:bodyPr/>
          <a:lstStyle/>
          <a:p>
            <a:endParaRPr lang="zh-CN" altLang="en-US"/>
          </a:p>
        </p:txBody>
      </p:sp>
      <p:sp>
        <p:nvSpPr>
          <p:cNvPr id="1048583"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2097152" name="图片 7"/>
          <p:cNvPicPr>
            <a:picLocks noChangeAspect="1"/>
          </p:cNvPicPr>
          <p:nvPr userDrawn="1"/>
        </p:nvPicPr>
        <p:blipFill>
          <a:blip r:embed="rId2" cstate="print"/>
          <a:stretch>
            <a:fillRect/>
          </a:stretch>
        </p:blipFill>
        <p:spPr>
          <a:xfrm>
            <a:off x="0" y="0"/>
            <a:ext cx="12195175" cy="6858000"/>
          </a:xfrm>
          <a:prstGeom prst="rect">
            <a:avLst/>
          </a:prstGeom>
        </p:spPr>
      </p:pic>
    </p:spTree>
  </p:cSld>
  <p:clrMapOvr>
    <a:masterClrMapping/>
  </p:clrMapOvr>
  <p:transition spd="slow">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048587" name="日期占位符 1"/>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8588" name="页脚占位符 2"/>
          <p:cNvSpPr>
            <a:spLocks noGrp="1"/>
          </p:cNvSpPr>
          <p:nvPr>
            <p:ph type="ftr" sz="quarter" idx="11"/>
          </p:nvPr>
        </p:nvSpPr>
        <p:spPr/>
        <p:txBody>
          <a:bodyPr/>
          <a:lstStyle/>
          <a:p>
            <a:endParaRPr lang="zh-CN" altLang="en-US"/>
          </a:p>
        </p:txBody>
      </p:sp>
      <p:sp>
        <p:nvSpPr>
          <p:cNvPr id="1048589"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2097159" name="图片 5"/>
          <p:cNvPicPr>
            <a:picLocks noChangeAspect="1"/>
          </p:cNvPicPr>
          <p:nvPr userDrawn="1"/>
        </p:nvPicPr>
        <p:blipFill>
          <a:blip r:embed="rId2" cstate="print"/>
          <a:stretch>
            <a:fillRect/>
          </a:stretch>
        </p:blipFill>
        <p:spPr>
          <a:xfrm>
            <a:off x="0" y="0"/>
            <a:ext cx="12195175" cy="6858000"/>
          </a:xfrm>
          <a:prstGeom prst="rect">
            <a:avLst/>
          </a:prstGeom>
        </p:spPr>
      </p:pic>
    </p:spTree>
  </p:cSld>
  <p:clrMapOvr>
    <a:masterClrMapping/>
  </p:clrMapOvr>
  <p:transition spd="slow">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1049825" name="标题 1"/>
          <p:cNvSpPr>
            <a:spLocks noGrp="1"/>
          </p:cNvSpPr>
          <p:nvPr>
            <p:ph type="title"/>
          </p:nvPr>
        </p:nvSpPr>
        <p:spPr/>
        <p:txBody>
          <a:bodyPr/>
          <a:lstStyle/>
          <a:p>
            <a:r>
              <a:rPr lang="zh-CN" altLang="en-US"/>
              <a:t>单击此处编辑母版标题样式</a:t>
            </a:r>
          </a:p>
        </p:txBody>
      </p:sp>
      <p:sp>
        <p:nvSpPr>
          <p:cNvPr id="1049826"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827" name="日期占位符 3"/>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9828" name="页脚占位符 4"/>
          <p:cNvSpPr>
            <a:spLocks noGrp="1"/>
          </p:cNvSpPr>
          <p:nvPr>
            <p:ph type="ftr" sz="quarter" idx="11"/>
          </p:nvPr>
        </p:nvSpPr>
        <p:spPr/>
        <p:txBody>
          <a:bodyPr/>
          <a:lstStyle/>
          <a:p>
            <a:endParaRPr lang="zh-CN" altLang="en-US"/>
          </a:p>
        </p:txBody>
      </p:sp>
      <p:sp>
        <p:nvSpPr>
          <p:cNvPr id="1049829" name="灯片编号占位符 5"/>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pic>
        <p:nvPicPr>
          <p:cNvPr id="2097164" name="图片 43"/>
          <p:cNvPicPr>
            <a:picLocks noChangeAspect="1"/>
          </p:cNvPicPr>
          <p:nvPr userDrawn="1"/>
        </p:nvPicPr>
        <p:blipFill>
          <a:blip r:embed="rId2" cstate="print"/>
          <a:stretch>
            <a:fillRect/>
          </a:stretch>
        </p:blipFill>
        <p:spPr>
          <a:xfrm>
            <a:off x="-20972" y="1"/>
            <a:ext cx="12222930" cy="6858000"/>
          </a:xfrm>
          <a:prstGeom prst="rect">
            <a:avLst/>
          </a:prstGeom>
        </p:spPr>
      </p:pic>
      <p:grpSp>
        <p:nvGrpSpPr>
          <p:cNvPr id="70" name="组合 1"/>
          <p:cNvGrpSpPr/>
          <p:nvPr userDrawn="1"/>
        </p:nvGrpSpPr>
        <p:grpSpPr>
          <a:xfrm>
            <a:off x="-19752" y="116632"/>
            <a:ext cx="1452057" cy="920262"/>
            <a:chOff x="-678263" y="3190881"/>
            <a:chExt cx="5225537" cy="3312620"/>
          </a:xfrm>
        </p:grpSpPr>
        <p:pic>
          <p:nvPicPr>
            <p:cNvPr id="2097165" name="图片 6"/>
            <p:cNvPicPr>
              <a:picLocks noChangeAspect="1"/>
            </p:cNvPicPr>
            <p:nvPr userDrawn="1"/>
          </p:nvPicPr>
          <p:blipFill>
            <a:blip r:embed="rId3" cstate="email"/>
            <a:stretch>
              <a:fillRect/>
            </a:stretch>
          </p:blipFill>
          <p:spPr>
            <a:xfrm flipH="1">
              <a:off x="28795" y="3190881"/>
              <a:ext cx="2044828" cy="3312620"/>
            </a:xfrm>
            <a:prstGeom prst="rect">
              <a:avLst/>
            </a:prstGeom>
          </p:spPr>
        </p:pic>
        <p:pic>
          <p:nvPicPr>
            <p:cNvPr id="2097166" name="图片 7"/>
            <p:cNvPicPr>
              <a:picLocks noChangeAspect="1"/>
            </p:cNvPicPr>
            <p:nvPr userDrawn="1"/>
          </p:nvPicPr>
          <p:blipFill>
            <a:blip r:embed="rId4" cstate="print"/>
            <a:stretch>
              <a:fillRect/>
            </a:stretch>
          </p:blipFill>
          <p:spPr>
            <a:xfrm>
              <a:off x="-678263" y="4505879"/>
              <a:ext cx="5225537" cy="1876115"/>
            </a:xfrm>
            <a:prstGeom prst="rect">
              <a:avLst/>
            </a:prstGeom>
          </p:spPr>
        </p:pic>
      </p:grpSp>
      <p:sp>
        <p:nvSpPr>
          <p:cNvPr id="1048622" name="矩形 4"/>
          <p:cNvSpPr/>
          <p:nvPr userDrawn="1"/>
        </p:nvSpPr>
        <p:spPr>
          <a:xfrm>
            <a:off x="-20972" y="915306"/>
            <a:ext cx="12216147" cy="5942695"/>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blinds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049312" name="标题 1"/>
          <p:cNvSpPr>
            <a:spLocks noGrp="1"/>
          </p:cNvSpPr>
          <p:nvPr>
            <p:ph type="title"/>
          </p:nvPr>
        </p:nvSpPr>
        <p:spPr>
          <a:xfrm>
            <a:off x="609762" y="273049"/>
            <a:ext cx="4012129" cy="1162051"/>
          </a:xfrm>
        </p:spPr>
        <p:txBody>
          <a:bodyPr anchor="b"/>
          <a:lstStyle>
            <a:lvl1pPr algn="l">
              <a:defRPr sz="2665" b="1"/>
            </a:lvl1pPr>
          </a:lstStyle>
          <a:p>
            <a:r>
              <a:rPr lang="zh-CN" altLang="en-US" smtClean="0"/>
              <a:t>单击此处编辑母版标题样式</a:t>
            </a:r>
            <a:endParaRPr lang="zh-CN" altLang="en-US"/>
          </a:p>
        </p:txBody>
      </p:sp>
      <p:sp>
        <p:nvSpPr>
          <p:cNvPr id="1049313" name="内容占位符 2"/>
          <p:cNvSpPr>
            <a:spLocks noGrp="1"/>
          </p:cNvSpPr>
          <p:nvPr>
            <p:ph idx="1"/>
          </p:nvPr>
        </p:nvSpPr>
        <p:spPr>
          <a:xfrm>
            <a:off x="4767974" y="273053"/>
            <a:ext cx="6817442"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314" name="文本占位符 3"/>
          <p:cNvSpPr>
            <a:spLocks noGrp="1"/>
          </p:cNvSpPr>
          <p:nvPr>
            <p:ph type="body" sz="half" idx="2"/>
          </p:nvPr>
        </p:nvSpPr>
        <p:spPr>
          <a:xfrm>
            <a:off x="609762" y="1435103"/>
            <a:ext cx="4012129"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p>
        </p:txBody>
      </p:sp>
      <p:sp>
        <p:nvSpPr>
          <p:cNvPr id="1049315" name="日期占位符 4"/>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9316" name="页脚占位符 5"/>
          <p:cNvSpPr>
            <a:spLocks noGrp="1"/>
          </p:cNvSpPr>
          <p:nvPr>
            <p:ph type="ftr" sz="quarter" idx="11"/>
          </p:nvPr>
        </p:nvSpPr>
        <p:spPr/>
        <p:txBody>
          <a:bodyPr/>
          <a:lstStyle/>
          <a:p>
            <a:endParaRPr lang="zh-CN" altLang="en-US"/>
          </a:p>
        </p:txBody>
      </p:sp>
      <p:sp>
        <p:nvSpPr>
          <p:cNvPr id="104931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blinds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49283" name="标题 1"/>
          <p:cNvSpPr>
            <a:spLocks noGrp="1"/>
          </p:cNvSpPr>
          <p:nvPr>
            <p:ph type="title"/>
          </p:nvPr>
        </p:nvSpPr>
        <p:spPr>
          <a:xfrm>
            <a:off x="2390339" y="4800601"/>
            <a:ext cx="7317105" cy="566739"/>
          </a:xfrm>
        </p:spPr>
        <p:txBody>
          <a:bodyPr anchor="b"/>
          <a:lstStyle>
            <a:lvl1pPr algn="l">
              <a:defRPr sz="2665" b="1"/>
            </a:lvl1pPr>
          </a:lstStyle>
          <a:p>
            <a:r>
              <a:rPr lang="zh-CN" altLang="en-US" smtClean="0"/>
              <a:t>单击此处编辑母版标题样式</a:t>
            </a:r>
            <a:endParaRPr lang="zh-CN" altLang="en-US"/>
          </a:p>
        </p:txBody>
      </p:sp>
      <p:sp>
        <p:nvSpPr>
          <p:cNvPr id="1049284" name="图片占位符 2"/>
          <p:cNvSpPr>
            <a:spLocks noGrp="1"/>
          </p:cNvSpPr>
          <p:nvPr>
            <p:ph type="pic" idx="1"/>
          </p:nvPr>
        </p:nvSpPr>
        <p:spPr>
          <a:xfrm>
            <a:off x="2390339" y="612775"/>
            <a:ext cx="7317105"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1049285" name="文本占位符 3"/>
          <p:cNvSpPr>
            <a:spLocks noGrp="1"/>
          </p:cNvSpPr>
          <p:nvPr>
            <p:ph type="body" sz="half" idx="2"/>
          </p:nvPr>
        </p:nvSpPr>
        <p:spPr>
          <a:xfrm>
            <a:off x="2390339" y="5367339"/>
            <a:ext cx="7317105"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p>
        </p:txBody>
      </p:sp>
      <p:sp>
        <p:nvSpPr>
          <p:cNvPr id="1049286" name="日期占位符 4"/>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9287" name="页脚占位符 5"/>
          <p:cNvSpPr>
            <a:spLocks noGrp="1"/>
          </p:cNvSpPr>
          <p:nvPr>
            <p:ph type="ftr" sz="quarter" idx="11"/>
          </p:nvPr>
        </p:nvSpPr>
        <p:spPr/>
        <p:txBody>
          <a:bodyPr/>
          <a:lstStyle/>
          <a:p>
            <a:endParaRPr lang="zh-CN" altLang="en-US"/>
          </a:p>
        </p:txBody>
      </p:sp>
      <p:sp>
        <p:nvSpPr>
          <p:cNvPr id="1049288"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blinds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302" name="标题 1"/>
          <p:cNvSpPr>
            <a:spLocks noGrp="1"/>
          </p:cNvSpPr>
          <p:nvPr>
            <p:ph type="title"/>
          </p:nvPr>
        </p:nvSpPr>
        <p:spPr/>
        <p:txBody>
          <a:bodyPr/>
          <a:lstStyle/>
          <a:p>
            <a:r>
              <a:rPr lang="zh-CN" altLang="en-US" smtClean="0"/>
              <a:t>单击此处编辑母版标题样式</a:t>
            </a:r>
            <a:endParaRPr lang="zh-CN" altLang="en-US"/>
          </a:p>
        </p:txBody>
      </p:sp>
      <p:sp>
        <p:nvSpPr>
          <p:cNvPr id="104930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304" name="日期占位符 3"/>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9305" name="页脚占位符 4"/>
          <p:cNvSpPr>
            <a:spLocks noGrp="1"/>
          </p:cNvSpPr>
          <p:nvPr>
            <p:ph type="ftr" sz="quarter" idx="11"/>
          </p:nvPr>
        </p:nvSpPr>
        <p:spPr/>
        <p:txBody>
          <a:bodyPr/>
          <a:lstStyle/>
          <a:p>
            <a:endParaRPr lang="zh-CN" altLang="en-US"/>
          </a:p>
        </p:txBody>
      </p:sp>
      <p:sp>
        <p:nvSpPr>
          <p:cNvPr id="104930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blinds dir="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278" name="竖排标题 1"/>
          <p:cNvSpPr>
            <a:spLocks noGrp="1"/>
          </p:cNvSpPr>
          <p:nvPr>
            <p:ph type="title" orient="vert"/>
          </p:nvPr>
        </p:nvSpPr>
        <p:spPr>
          <a:xfrm>
            <a:off x="8841502" y="274640"/>
            <a:ext cx="2743914" cy="5851525"/>
          </a:xfrm>
        </p:spPr>
        <p:txBody>
          <a:bodyPr vert="eaVert"/>
          <a:lstStyle/>
          <a:p>
            <a:r>
              <a:rPr lang="zh-CN" altLang="en-US" smtClean="0"/>
              <a:t>单击此处编辑母版标题样式</a:t>
            </a:r>
            <a:endParaRPr lang="zh-CN" altLang="en-US"/>
          </a:p>
        </p:txBody>
      </p:sp>
      <p:sp>
        <p:nvSpPr>
          <p:cNvPr id="1049279" name="竖排文字占位符 2"/>
          <p:cNvSpPr>
            <a:spLocks noGrp="1"/>
          </p:cNvSpPr>
          <p:nvPr>
            <p:ph type="body" orient="vert" idx="1"/>
          </p:nvPr>
        </p:nvSpPr>
        <p:spPr>
          <a:xfrm>
            <a:off x="609759" y="274640"/>
            <a:ext cx="802849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280" name="日期占位符 3"/>
          <p:cNvSpPr>
            <a:spLocks noGrp="1"/>
          </p:cNvSpPr>
          <p:nvPr>
            <p:ph type="dt" sz="half" idx="10"/>
          </p:nvPr>
        </p:nvSpPr>
        <p:spPr/>
        <p:txBody>
          <a:bodyPr/>
          <a:lstStyle/>
          <a:p>
            <a:fld id="{530820CF-B880-4189-942D-D702A7CBA730}" type="datetimeFigureOut">
              <a:rPr lang="zh-CN" altLang="en-US" smtClean="0"/>
              <a:pPr/>
              <a:t>2018/4/19</a:t>
            </a:fld>
            <a:endParaRPr lang="zh-CN" altLang="en-US"/>
          </a:p>
        </p:txBody>
      </p:sp>
      <p:sp>
        <p:nvSpPr>
          <p:cNvPr id="1049281" name="页脚占位符 4"/>
          <p:cNvSpPr>
            <a:spLocks noGrp="1"/>
          </p:cNvSpPr>
          <p:nvPr>
            <p:ph type="ftr" sz="quarter" idx="11"/>
          </p:nvPr>
        </p:nvSpPr>
        <p:spPr/>
        <p:txBody>
          <a:bodyPr/>
          <a:lstStyle/>
          <a:p>
            <a:endParaRPr lang="zh-CN" altLang="en-US"/>
          </a:p>
        </p:txBody>
      </p:sp>
      <p:sp>
        <p:nvSpPr>
          <p:cNvPr id="1049282"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blinds dir="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6_标题和内容">
    <p:spTree>
      <p:nvGrpSpPr>
        <p:cNvPr id="1" name=""/>
        <p:cNvGrpSpPr/>
        <p:nvPr/>
      </p:nvGrpSpPr>
      <p:grpSpPr>
        <a:xfrm>
          <a:off x="0" y="0"/>
          <a:ext cx="0" cy="0"/>
          <a:chOff x="0" y="0"/>
          <a:chExt cx="0" cy="0"/>
        </a:xfrm>
      </p:grpSpPr>
      <p:pic>
        <p:nvPicPr>
          <p:cNvPr id="2097181" name="图片 5"/>
          <p:cNvPicPr>
            <a:picLocks noChangeAspect="1" noChangeArrowheads="1"/>
          </p:cNvPicPr>
          <p:nvPr/>
        </p:nvPicPr>
        <p:blipFill>
          <a:blip r:embed="rId2" cstate="print"/>
          <a:stretch>
            <a:fillRect/>
          </a:stretch>
        </p:blipFill>
        <p:spPr bwMode="auto">
          <a:xfrm>
            <a:off x="0" y="0"/>
            <a:ext cx="12182590" cy="6858000"/>
          </a:xfrm>
          <a:prstGeom prst="rect">
            <a:avLst/>
          </a:prstGeom>
          <a:noFill/>
          <a:ln>
            <a:noFill/>
          </a:ln>
        </p:spPr>
      </p:pic>
      <p:pic>
        <p:nvPicPr>
          <p:cNvPr id="2097182" name="图片 5"/>
          <p:cNvPicPr>
            <a:picLocks noChangeAspect="1" noChangeArrowheads="1"/>
          </p:cNvPicPr>
          <p:nvPr userDrawn="1"/>
        </p:nvPicPr>
        <p:blipFill>
          <a:blip r:embed="rId2" cstate="print"/>
          <a:stretch>
            <a:fillRect/>
          </a:stretch>
        </p:blipFill>
        <p:spPr bwMode="auto">
          <a:xfrm>
            <a:off x="0" y="0"/>
            <a:ext cx="12182590" cy="6858000"/>
          </a:xfrm>
          <a:prstGeom prst="rect">
            <a:avLst/>
          </a:prstGeom>
          <a:noFill/>
          <a:ln>
            <a:noFill/>
          </a:ln>
        </p:spPr>
      </p:pic>
    </p:spTree>
  </p:cSld>
  <p:clrMapOvr>
    <a:masterClrMapping/>
  </p:clrMapOvr>
  <p:transition spd="slow">
    <p:blinds dir="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pPr fontAlgn="auto"/>
              <a:t>2018/4/19</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blinds dir="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pPr fontAlgn="auto"/>
              <a:t>2018/4/19</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049841"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1049842"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1049843" name="日期占位符 3"/>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9844" name="页脚占位符 4"/>
          <p:cNvSpPr>
            <a:spLocks noGrp="1"/>
          </p:cNvSpPr>
          <p:nvPr>
            <p:ph type="ftr" sz="quarter" idx="11"/>
          </p:nvPr>
        </p:nvSpPr>
        <p:spPr/>
        <p:txBody>
          <a:bodyPr/>
          <a:lstStyle/>
          <a:p>
            <a:endParaRPr lang="zh-CN" altLang="en-US"/>
          </a:p>
        </p:txBody>
      </p:sp>
      <p:sp>
        <p:nvSpPr>
          <p:cNvPr id="1049845" name="灯片编号占位符 5"/>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1049846" name="标题 1"/>
          <p:cNvSpPr>
            <a:spLocks noGrp="1"/>
          </p:cNvSpPr>
          <p:nvPr>
            <p:ph type="title"/>
          </p:nvPr>
        </p:nvSpPr>
        <p:spPr/>
        <p:txBody>
          <a:bodyPr/>
          <a:lstStyle/>
          <a:p>
            <a:r>
              <a:rPr lang="zh-CN" altLang="en-US"/>
              <a:t>单击此处编辑母版标题样式</a:t>
            </a:r>
          </a:p>
        </p:txBody>
      </p:sp>
      <p:sp>
        <p:nvSpPr>
          <p:cNvPr id="1049847"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848"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849" name="日期占位符 4"/>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9850" name="页脚占位符 5"/>
          <p:cNvSpPr>
            <a:spLocks noGrp="1"/>
          </p:cNvSpPr>
          <p:nvPr>
            <p:ph type="ftr" sz="quarter" idx="11"/>
          </p:nvPr>
        </p:nvSpPr>
        <p:spPr/>
        <p:txBody>
          <a:bodyPr/>
          <a:lstStyle/>
          <a:p>
            <a:endParaRPr lang="zh-CN" altLang="en-US"/>
          </a:p>
        </p:txBody>
      </p:sp>
      <p:sp>
        <p:nvSpPr>
          <p:cNvPr id="1049851" name="灯片编号占位符 6"/>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1049852" name="标题 1"/>
          <p:cNvSpPr>
            <a:spLocks noGrp="1"/>
          </p:cNvSpPr>
          <p:nvPr>
            <p:ph type="title"/>
          </p:nvPr>
        </p:nvSpPr>
        <p:spPr>
          <a:xfrm>
            <a:off x="609759" y="274638"/>
            <a:ext cx="10975658" cy="1143000"/>
          </a:xfrm>
        </p:spPr>
        <p:txBody>
          <a:bodyPr/>
          <a:lstStyle/>
          <a:p>
            <a:r>
              <a:rPr lang="zh-CN" altLang="en-US"/>
              <a:t>单击此处编辑母版标题样式</a:t>
            </a:r>
          </a:p>
        </p:txBody>
      </p:sp>
      <p:sp>
        <p:nvSpPr>
          <p:cNvPr id="104985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04985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85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04985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857" name="日期占位符 6"/>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9858" name="页脚占位符 7"/>
          <p:cNvSpPr>
            <a:spLocks noGrp="1"/>
          </p:cNvSpPr>
          <p:nvPr>
            <p:ph type="ftr" sz="quarter" idx="11"/>
          </p:nvPr>
        </p:nvSpPr>
        <p:spPr/>
        <p:txBody>
          <a:bodyPr/>
          <a:lstStyle/>
          <a:p>
            <a:endParaRPr lang="zh-CN" altLang="en-US"/>
          </a:p>
        </p:txBody>
      </p:sp>
      <p:sp>
        <p:nvSpPr>
          <p:cNvPr id="1049859" name="灯片编号占位符 8"/>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1049816" name="标题 1"/>
          <p:cNvSpPr>
            <a:spLocks noGrp="1"/>
          </p:cNvSpPr>
          <p:nvPr>
            <p:ph type="title"/>
          </p:nvPr>
        </p:nvSpPr>
        <p:spPr/>
        <p:txBody>
          <a:bodyPr/>
          <a:lstStyle/>
          <a:p>
            <a:r>
              <a:rPr lang="zh-CN" altLang="en-US"/>
              <a:t>单击此处编辑母版标题样式</a:t>
            </a:r>
          </a:p>
        </p:txBody>
      </p:sp>
      <p:sp>
        <p:nvSpPr>
          <p:cNvPr id="1049817" name="日期占位符 2"/>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9818" name="页脚占位符 3"/>
          <p:cNvSpPr>
            <a:spLocks noGrp="1"/>
          </p:cNvSpPr>
          <p:nvPr>
            <p:ph type="ftr" sz="quarter" idx="11"/>
          </p:nvPr>
        </p:nvSpPr>
        <p:spPr/>
        <p:txBody>
          <a:bodyPr/>
          <a:lstStyle/>
          <a:p>
            <a:endParaRPr lang="zh-CN" altLang="en-US"/>
          </a:p>
        </p:txBody>
      </p:sp>
      <p:sp>
        <p:nvSpPr>
          <p:cNvPr id="1049819" name="灯片编号占位符 4"/>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048581" name="日期占位符 1"/>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8582" name="页脚占位符 2"/>
          <p:cNvSpPr>
            <a:spLocks noGrp="1"/>
          </p:cNvSpPr>
          <p:nvPr>
            <p:ph type="ftr" sz="quarter" idx="11"/>
          </p:nvPr>
        </p:nvSpPr>
        <p:spPr/>
        <p:txBody>
          <a:bodyPr/>
          <a:lstStyle/>
          <a:p>
            <a:endParaRPr lang="zh-CN" altLang="en-US"/>
          </a:p>
        </p:txBody>
      </p:sp>
      <p:sp>
        <p:nvSpPr>
          <p:cNvPr id="1048583" name="灯片编号占位符 3"/>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049860"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1049861"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862"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049863" name="日期占位符 4"/>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9864" name="页脚占位符 5"/>
          <p:cNvSpPr>
            <a:spLocks noGrp="1"/>
          </p:cNvSpPr>
          <p:nvPr>
            <p:ph type="ftr" sz="quarter" idx="11"/>
          </p:nvPr>
        </p:nvSpPr>
        <p:spPr/>
        <p:txBody>
          <a:bodyPr/>
          <a:lstStyle/>
          <a:p>
            <a:endParaRPr lang="zh-CN" altLang="en-US"/>
          </a:p>
        </p:txBody>
      </p:sp>
      <p:sp>
        <p:nvSpPr>
          <p:cNvPr id="1049865" name="灯片编号占位符 6"/>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049830"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1049831"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832"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049833" name="日期占位符 4"/>
          <p:cNvSpPr>
            <a:spLocks noGrp="1"/>
          </p:cNvSpPr>
          <p:nvPr>
            <p:ph type="dt" sz="half" idx="10"/>
          </p:nvPr>
        </p:nvSpPr>
        <p:spPr/>
        <p:txBody>
          <a:bodyPr/>
          <a:lstStyle/>
          <a:p>
            <a:fld id="{87A518EE-751A-493E-82A1-3D6BEF00C280}" type="datetimeFigureOut">
              <a:rPr lang="zh-CN" altLang="en-US" smtClean="0"/>
              <a:pPr/>
              <a:t>2018/4/19</a:t>
            </a:fld>
            <a:endParaRPr lang="zh-CN" altLang="en-US"/>
          </a:p>
        </p:txBody>
      </p:sp>
      <p:sp>
        <p:nvSpPr>
          <p:cNvPr id="1049834" name="页脚占位符 5"/>
          <p:cNvSpPr>
            <a:spLocks noGrp="1"/>
          </p:cNvSpPr>
          <p:nvPr>
            <p:ph type="ftr" sz="quarter" idx="11"/>
          </p:nvPr>
        </p:nvSpPr>
        <p:spPr/>
        <p:txBody>
          <a:bodyPr/>
          <a:lstStyle/>
          <a:p>
            <a:endParaRPr lang="zh-CN" altLang="en-US"/>
          </a:p>
        </p:txBody>
      </p:sp>
      <p:sp>
        <p:nvSpPr>
          <p:cNvPr id="1049835" name="灯片编号占位符 6"/>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1048577"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578"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518EE-751A-493E-82A1-3D6BEF00C280}" type="datetimeFigureOut">
              <a:rPr lang="zh-CN" altLang="en-US" smtClean="0"/>
              <a:pPr/>
              <a:t>2018/4/19</a:t>
            </a:fld>
            <a:endParaRPr lang="zh-CN" altLang="en-US"/>
          </a:p>
        </p:txBody>
      </p:sp>
      <p:sp>
        <p:nvSpPr>
          <p:cNvPr id="1048579"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2177AA-A7BA-483D-9ED8-AE8A7305EAC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609759" y="274639"/>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1048577"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578" name="日期占位符 3"/>
          <p:cNvSpPr>
            <a:spLocks noGrp="1"/>
          </p:cNvSpPr>
          <p:nvPr>
            <p:ph type="dt" sz="half" idx="2"/>
          </p:nvPr>
        </p:nvSpPr>
        <p:spPr>
          <a:xfrm>
            <a:off x="609759" y="6356352"/>
            <a:ext cx="2845541"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pPr/>
              <a:t>2018/4/19</a:t>
            </a:fld>
            <a:endParaRPr lang="zh-CN" altLang="en-US"/>
          </a:p>
        </p:txBody>
      </p:sp>
      <p:sp>
        <p:nvSpPr>
          <p:cNvPr id="1048579" name="页脚占位符 4"/>
          <p:cNvSpPr>
            <a:spLocks noGrp="1"/>
          </p:cNvSpPr>
          <p:nvPr>
            <p:ph type="ftr" sz="quarter" idx="3"/>
          </p:nvPr>
        </p:nvSpPr>
        <p:spPr>
          <a:xfrm>
            <a:off x="4166685" y="6356352"/>
            <a:ext cx="3861805"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8739875" y="6356352"/>
            <a:ext cx="2845541"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ransition spd="slow">
    <p:blinds dir="vert"/>
  </p:transition>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slideLayout" Target="../slideLayouts/slideLayout18.xml"/><Relationship Id="rId1" Type="http://schemas.openxmlformats.org/officeDocument/2006/relationships/audio" Target="../media/media1.mp3"/><Relationship Id="rId6" Type="http://schemas.openxmlformats.org/officeDocument/2006/relationships/image" Target="../media/image9.png"/><Relationship Id="rId5" Type="http://schemas.microsoft.com/office/2007/relationships/media" Target="../media/media1.mp3"/><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audio" Target="../media/media1.mp3"/><Relationship Id="rId5" Type="http://schemas.openxmlformats.org/officeDocument/2006/relationships/image" Target="../media/image9.png"/><Relationship Id="rId4" Type="http://schemas.microsoft.com/office/2007/relationships/media" Target="../media/media1.mp3"/></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5" Type="http://schemas.openxmlformats.org/officeDocument/2006/relationships/image" Target="../media/image10.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3" name="图片 10"/>
          <p:cNvPicPr>
            <a:picLocks noChangeAspect="1"/>
          </p:cNvPicPr>
          <p:nvPr/>
        </p:nvPicPr>
        <p:blipFill>
          <a:blip r:embed="rId3" cstate="print"/>
          <a:stretch>
            <a:fillRect/>
          </a:stretch>
        </p:blipFill>
        <p:spPr>
          <a:xfrm>
            <a:off x="-23047" y="-60325"/>
            <a:ext cx="6611356" cy="2331600"/>
          </a:xfrm>
          <a:prstGeom prst="rect">
            <a:avLst/>
          </a:prstGeom>
        </p:spPr>
      </p:pic>
      <p:pic>
        <p:nvPicPr>
          <p:cNvPr id="2097157" name="图片 12"/>
          <p:cNvPicPr>
            <a:picLocks noChangeAspect="1"/>
          </p:cNvPicPr>
          <p:nvPr/>
        </p:nvPicPr>
        <p:blipFill>
          <a:blip r:embed="rId4" cstate="print"/>
          <a:stretch>
            <a:fillRect/>
          </a:stretch>
        </p:blipFill>
        <p:spPr>
          <a:xfrm>
            <a:off x="509977" y="3636506"/>
            <a:ext cx="1874519" cy="1102023"/>
          </a:xfrm>
          <a:prstGeom prst="rect">
            <a:avLst/>
          </a:prstGeom>
        </p:spPr>
      </p:pic>
      <p:pic>
        <p:nvPicPr>
          <p:cNvPr id="2097158" name="火之战车">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743172" y="6909873"/>
            <a:ext cx="595086" cy="609600"/>
          </a:xfrm>
          <a:prstGeom prst="rect">
            <a:avLst/>
          </a:prstGeom>
        </p:spPr>
      </p:pic>
      <p:sp>
        <p:nvSpPr>
          <p:cNvPr id="32" name="矩形 31"/>
          <p:cNvSpPr/>
          <p:nvPr/>
        </p:nvSpPr>
        <p:spPr>
          <a:xfrm>
            <a:off x="3141028" y="1262698"/>
            <a:ext cx="6278880" cy="829945"/>
          </a:xfrm>
          <a:prstGeom prst="rect">
            <a:avLst/>
          </a:prstGeom>
        </p:spPr>
        <p:txBody>
          <a:bodyPr wrap="none">
            <a:spAutoFit/>
          </a:bodyPr>
          <a:lstStyle/>
          <a:p>
            <a:pPr algn="l" fontAlgn="base"/>
            <a:r>
              <a:rPr lang="zh-CN" altLang="en-US" sz="4800" strike="noStrike" noProof="1"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sym typeface="+mn-ea"/>
              </a:rPr>
              <a:t>新赛道 新双创 新梦想</a:t>
            </a:r>
          </a:p>
        </p:txBody>
      </p:sp>
      <p:sp>
        <p:nvSpPr>
          <p:cNvPr id="2" name="文本框 0"/>
          <p:cNvSpPr txBox="1"/>
          <p:nvPr/>
        </p:nvSpPr>
        <p:spPr>
          <a:xfrm>
            <a:off x="534035" y="2432685"/>
            <a:ext cx="11493500" cy="1678940"/>
          </a:xfrm>
          <a:prstGeom prst="rect">
            <a:avLst/>
          </a:prstGeom>
          <a:noFill/>
        </p:spPr>
        <p:txBody>
          <a:bodyPr wrap="square" rtlCol="0" anchor="t">
            <a:spAutoFit/>
          </a:bodyPr>
          <a:lstStyle/>
          <a:p>
            <a:pPr algn="ctr">
              <a:lnSpc>
                <a:spcPct val="120000"/>
              </a:lnSpc>
            </a:pPr>
            <a:r>
              <a:rPr lang="zh-CN" altLang="en-US" sz="3200" dirty="0" smtClean="0">
                <a:ln w="25400">
                  <a:noFill/>
                </a:ln>
                <a:solidFill>
                  <a:schemeClr val="tx1"/>
                </a:solidFill>
                <a:effectLst/>
                <a:latin typeface="黑体" panose="02010609060101010101" charset="-122"/>
                <a:ea typeface="黑体" panose="02010609060101010101" charset="-122"/>
              </a:rPr>
              <a:t>第四届中国“互联网+”大学生创新创业</a:t>
            </a:r>
            <a:r>
              <a:rPr lang="zh-CN" altLang="en-US" sz="3200" dirty="0" smtClean="0">
                <a:ln w="25400">
                  <a:noFill/>
                </a:ln>
                <a:solidFill>
                  <a:schemeClr val="tx1"/>
                </a:solidFill>
                <a:effectLst/>
                <a:latin typeface="黑体" panose="02010609060101010101" charset="-122"/>
                <a:ea typeface="黑体" panose="02010609060101010101" charset="-122"/>
              </a:rPr>
              <a:t>大赛</a:t>
            </a:r>
            <a:endParaRPr lang="zh-CN" altLang="en-US" sz="3200" dirty="0" smtClean="0">
              <a:ln w="25400">
                <a:noFill/>
              </a:ln>
              <a:solidFill>
                <a:schemeClr val="tx1"/>
              </a:solidFill>
              <a:effectLst/>
              <a:latin typeface="黑体" panose="02010609060101010101" charset="-122"/>
              <a:ea typeface="黑体" panose="02010609060101010101" charset="-122"/>
            </a:endParaRPr>
          </a:p>
          <a:p>
            <a:pPr algn="ctr">
              <a:lnSpc>
                <a:spcPct val="120000"/>
              </a:lnSpc>
            </a:pPr>
            <a:r>
              <a:rPr lang="zh-CN" altLang="en-US" sz="5400" dirty="0" smtClean="0">
                <a:ln w="25400">
                  <a:noFill/>
                </a:ln>
                <a:solidFill>
                  <a:srgbClr val="C00000"/>
                </a:solidFill>
                <a:effectLst/>
                <a:latin typeface="黑体" panose="02010609060101010101" charset="-122"/>
                <a:ea typeface="黑体" panose="02010609060101010101" charset="-122"/>
              </a:rPr>
              <a:t>“青年红色筑梦之旅”活动解读</a:t>
            </a:r>
          </a:p>
        </p:txBody>
      </p:sp>
      <p:sp>
        <p:nvSpPr>
          <p:cNvPr id="6147" name="文本框 281"/>
          <p:cNvSpPr txBox="1"/>
          <p:nvPr/>
        </p:nvSpPr>
        <p:spPr>
          <a:xfrm>
            <a:off x="5021520" y="4090353"/>
            <a:ext cx="2375971" cy="830997"/>
          </a:xfrm>
          <a:prstGeom prst="rect">
            <a:avLst/>
          </a:prstGeom>
          <a:noFill/>
          <a:ln w="9525">
            <a:noFill/>
          </a:ln>
        </p:spPr>
        <p:txBody>
          <a:bodyPr wrap="none" anchor="t">
            <a:spAutoFit/>
          </a:bodyPr>
          <a:lstStyle/>
          <a:p>
            <a:pPr algn="ctr"/>
            <a:r>
              <a:rPr lang="zh-CN" altLang="en-US" sz="2400" dirty="0" smtClean="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冯玺清</a:t>
            </a:r>
            <a:endParaRPr lang="en-US" altLang="zh-CN" sz="2400" dirty="0" smtClean="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pPr algn="ctr"/>
            <a:r>
              <a:rPr lang="en-US" altLang="zh-CN" sz="2400" dirty="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2018</a:t>
            </a:r>
            <a:r>
              <a:rPr lang="zh-CN" altLang="en-US" sz="2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年</a:t>
            </a:r>
            <a:r>
              <a:rPr lang="en-US" altLang="zh-CN" sz="2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4</a:t>
            </a:r>
            <a:r>
              <a:rPr lang="zh-CN" altLang="en-US" sz="2400" dirty="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月</a:t>
            </a:r>
            <a:r>
              <a:rPr lang="en-US" altLang="zh-CN" sz="2400" dirty="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20</a:t>
            </a:r>
            <a:r>
              <a:rPr lang="zh-CN" altLang="en-US" sz="2400" dirty="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日</a:t>
            </a:r>
            <a:endParaRPr lang="zh-CN" altLang="en-US" sz="2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pic>
        <p:nvPicPr>
          <p:cNvPr id="9219" name="图片 3"/>
          <p:cNvPicPr>
            <a:picLocks noChangeAspect="1"/>
          </p:cNvPicPr>
          <p:nvPr/>
        </p:nvPicPr>
        <p:blipFill>
          <a:blip r:embed="rId7" cstate="print"/>
          <a:stretch>
            <a:fillRect/>
          </a:stretch>
        </p:blipFill>
        <p:spPr>
          <a:xfrm>
            <a:off x="11152823" y="112395"/>
            <a:ext cx="874712" cy="758825"/>
          </a:xfrm>
          <a:prstGeom prst="rect">
            <a:avLst/>
          </a:prstGeom>
          <a:noFill/>
          <a:ln w="9525">
            <a:noFill/>
          </a:ln>
        </p:spPr>
      </p:pic>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97158"/>
                                        </p:tgtEl>
                                      </p:cBhvr>
                                    </p:cmd>
                                  </p:childTnLst>
                                </p:cTn>
                              </p:par>
                              <p:par>
                                <p:cTn id="7" presetID="14" presetClass="entr" presetSubtype="10" fill="hold" nodeType="withEffect">
                                  <p:stCondLst>
                                    <p:cond delay="0"/>
                                  </p:stCondLst>
                                  <p:childTnLst>
                                    <p:set>
                                      <p:cBhvr>
                                        <p:cTn id="8" dur="1" fill="hold">
                                          <p:stCondLst>
                                            <p:cond delay="0"/>
                                          </p:stCondLst>
                                        </p:cTn>
                                        <p:tgtEl>
                                          <p:spTgt spid="2097153"/>
                                        </p:tgtEl>
                                        <p:attrNameLst>
                                          <p:attrName>style.visibility</p:attrName>
                                        </p:attrNameLst>
                                      </p:cBhvr>
                                      <p:to>
                                        <p:strVal val="visible"/>
                                      </p:to>
                                    </p:set>
                                    <p:animEffect transition="in" filter="randombar(horizontal)">
                                      <p:cBhvr>
                                        <p:cTn id="9" dur="1000"/>
                                        <p:tgtEl>
                                          <p:spTgt spid="2097153"/>
                                        </p:tgtEl>
                                      </p:cBhvr>
                                    </p:animEffect>
                                  </p:childTnLst>
                                </p:cTn>
                              </p:par>
                            </p:childTnLst>
                          </p:cTn>
                        </p:par>
                        <p:par>
                          <p:cTn id="10" fill="hold">
                            <p:stCondLst>
                              <p:cond delay="0"/>
                            </p:stCondLst>
                            <p:childTnLst>
                              <p:par>
                                <p:cTn id="11" presetID="42" presetClass="entr" presetSubtype="0" fill="hold" nodeType="afterEffect">
                                  <p:stCondLst>
                                    <p:cond delay="0"/>
                                  </p:stCondLst>
                                  <p:childTnLst>
                                    <p:set>
                                      <p:cBhvr>
                                        <p:cTn id="12" dur="1" fill="hold">
                                          <p:stCondLst>
                                            <p:cond delay="0"/>
                                          </p:stCondLst>
                                        </p:cTn>
                                        <p:tgtEl>
                                          <p:spTgt spid="2097157"/>
                                        </p:tgtEl>
                                        <p:attrNameLst>
                                          <p:attrName>style.visibility</p:attrName>
                                        </p:attrNameLst>
                                      </p:cBhvr>
                                      <p:to>
                                        <p:strVal val="visible"/>
                                      </p:to>
                                    </p:set>
                                    <p:animEffect transition="in" filter="fade">
                                      <p:cBhvr>
                                        <p:cTn id="13" dur="1000"/>
                                        <p:tgtEl>
                                          <p:spTgt spid="2097157"/>
                                        </p:tgtEl>
                                      </p:cBhvr>
                                    </p:animEffect>
                                    <p:anim calcmode="lin" valueType="num">
                                      <p:cBhvr>
                                        <p:cTn id="14" dur="1000" fill="hold"/>
                                        <p:tgtEl>
                                          <p:spTgt spid="2097157"/>
                                        </p:tgtEl>
                                        <p:attrNameLst>
                                          <p:attrName>ppt_x</p:attrName>
                                        </p:attrNameLst>
                                      </p:cBhvr>
                                      <p:tavLst>
                                        <p:tav tm="0">
                                          <p:val>
                                            <p:strVal val="#ppt_x"/>
                                          </p:val>
                                        </p:tav>
                                        <p:tav tm="100000">
                                          <p:val>
                                            <p:strVal val="#ppt_x"/>
                                          </p:val>
                                        </p:tav>
                                      </p:tavLst>
                                    </p:anim>
                                    <p:anim calcmode="lin" valueType="num">
                                      <p:cBhvr>
                                        <p:cTn id="15" dur="1000" fill="hold"/>
                                        <p:tgtEl>
                                          <p:spTgt spid="20971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repeatCount="indefinite" fill="hold" display="0">
                  <p:stCondLst>
                    <p:cond delay="indefinite"/>
                  </p:stCondLst>
                  <p:endCondLst>
                    <p:cond evt="onStopAudio" delay="0">
                      <p:tgtEl>
                        <p:sldTgt/>
                      </p:tgtEl>
                    </p:cond>
                  </p:endCondLst>
                </p:cTn>
                <p:tgtEl>
                  <p:spTgt spid="209715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675285" y="1405483"/>
            <a:ext cx="10844376" cy="4407535"/>
          </a:xfrm>
          <a:prstGeom prst="rect">
            <a:avLst/>
          </a:prstGeom>
          <a:noFill/>
          <a:ln w="9525">
            <a:noFill/>
          </a:ln>
        </p:spPr>
        <p:txBody>
          <a:bodyPr wrap="square" anchor="t">
            <a:spAutoFit/>
          </a:bodyPr>
          <a:lstStyle/>
          <a:p>
            <a:pPr marL="285750" indent="-285750" algn="l" defTabSz="914400" eaLnBrk="0" fontAlgn="auto" hangingPunct="0">
              <a:lnSpc>
                <a:spcPct val="130000"/>
              </a:lnSpc>
              <a:buFont typeface="Arial" panose="020B0604020202020204" pitchFamily="34" charset="0"/>
              <a:buChar char="•"/>
            </a:pPr>
            <a:r>
              <a:rPr lang="zh-CN" altLang="en-US" baseline="0" noProof="1">
                <a:latin typeface="微软雅黑" panose="020B0503020204020204" pitchFamily="34" charset="-122"/>
                <a:ea typeface="微软雅黑" panose="020B0503020204020204" pitchFamily="34" charset="-122"/>
                <a:sym typeface="微软雅黑" panose="020B0503020204020204" pitchFamily="34" charset="-122"/>
              </a:rPr>
              <a:t>各省（区、市）教育厅（教委）负责组织本地的“青年红色筑梦之旅”活动，做好需求对接、培训、宣传等工作。</a:t>
            </a:r>
          </a:p>
          <a:p>
            <a:pPr marL="285750" indent="-285750" algn="l" defTabSz="914400" eaLnBrk="0" fontAlgn="auto" hangingPunct="0">
              <a:lnSpc>
                <a:spcPct val="130000"/>
              </a:lnSpc>
              <a:buFont typeface="Arial" panose="020B0604020202020204" pitchFamily="34" charset="0"/>
              <a:buChar char="•"/>
            </a:pPr>
            <a:r>
              <a:rPr lang="zh-CN" altLang="en-US" baseline="0" noProof="1">
                <a:latin typeface="微软雅黑" panose="020B0503020204020204" pitchFamily="34" charset="-122"/>
                <a:ea typeface="微软雅黑" panose="020B0503020204020204" pitchFamily="34" charset="-122"/>
                <a:sym typeface="微软雅黑" panose="020B0503020204020204" pitchFamily="34" charset="-122"/>
              </a:rPr>
              <a:t>组织</a:t>
            </a:r>
            <a:r>
              <a:rPr lang="zh-CN" altLang="en-US" baseline="0" noProof="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理工、农林、医学、师范、法律、人文社科等各专业大学生以及企业家、投资人</a:t>
            </a:r>
            <a:r>
              <a:rPr lang="zh-CN" altLang="en-US" baseline="0" noProof="1">
                <a:latin typeface="微软雅黑" panose="020B0503020204020204" pitchFamily="34" charset="-122"/>
                <a:ea typeface="微软雅黑" panose="020B0503020204020204" pitchFamily="34" charset="-122"/>
                <a:sym typeface="微软雅黑" panose="020B0503020204020204" pitchFamily="34" charset="-122"/>
              </a:rPr>
              <a:t>等，以“科技中国小分队”“幸福中国小分队”“健康中国小分队”“教育中国小分队”“法治中国小分队”“十九大宣讲小分队”或项目团队组团等形式，走进革命老区、贫困地区，接受思想洗礼、学习革命精神、传承红色基因，将</a:t>
            </a:r>
            <a:r>
              <a:rPr lang="zh-CN" altLang="en-US" baseline="0" noProof="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高校的智力、技术和项目资源辐射到广大农村地区</a:t>
            </a:r>
            <a:r>
              <a:rPr lang="zh-CN" altLang="en-US" baseline="0" noProof="1">
                <a:latin typeface="微软雅黑" panose="020B0503020204020204" pitchFamily="34" charset="-122"/>
                <a:ea typeface="微软雅黑" panose="020B0503020204020204" pitchFamily="34" charset="-122"/>
                <a:sym typeface="微软雅黑" panose="020B0503020204020204" pitchFamily="34" charset="-122"/>
              </a:rPr>
              <a:t>。组织团队到各自对接的县、乡、村和农户，从质量兴农、绿色兴农、科技兴农、电商兴农、教育兴农等多个方面开展帮扶工作，推动当地社会经济建设，助力精准扶贫和乡村振兴。</a:t>
            </a:r>
          </a:p>
          <a:p>
            <a:pPr marL="285750" indent="-285750" algn="l" defTabSz="914400" eaLnBrk="0" fontAlgn="auto" hangingPunct="0">
              <a:lnSpc>
                <a:spcPct val="130000"/>
              </a:lnSpc>
              <a:buFont typeface="Arial" panose="020B0604020202020204" pitchFamily="34" charset="0"/>
              <a:buChar char="•"/>
            </a:pPr>
            <a:r>
              <a:rPr lang="zh-CN" altLang="en-US" baseline="0" noProof="1">
                <a:latin typeface="微软雅黑" panose="020B0503020204020204" pitchFamily="34" charset="-122"/>
                <a:ea typeface="微软雅黑" panose="020B0503020204020204" pitchFamily="34" charset="-122"/>
                <a:sym typeface="微软雅黑" panose="020B0503020204020204" pitchFamily="34" charset="-122"/>
              </a:rPr>
              <a:t>高校要通过</a:t>
            </a:r>
            <a:r>
              <a:rPr lang="zh-CN" altLang="en-US" baseline="0" noProof="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大学生创新创业训练计划项目、创新创业专项经费、师生共创、校地协同</a:t>
            </a:r>
            <a:r>
              <a:rPr lang="zh-CN" altLang="en-US" baseline="0" noProof="1">
                <a:latin typeface="微软雅黑" panose="020B0503020204020204" pitchFamily="34" charset="-122"/>
                <a:ea typeface="微软雅黑" panose="020B0503020204020204" pitchFamily="34" charset="-122"/>
                <a:sym typeface="微软雅黑" panose="020B0503020204020204" pitchFamily="34" charset="-122"/>
              </a:rPr>
              <a:t>等多种形式，努力实现项目长期对接，并推出一批帮扶品牌项目和帮扶示范区，发挥辐射带动作用。要积极争取相关部门、地方政府、社会企业、投资机构等各方支持，通过政策倾斜、项目立项、设立公益基金等方式为活动提供保障。</a:t>
            </a:r>
          </a:p>
        </p:txBody>
      </p:sp>
      <p:sp>
        <p:nvSpPr>
          <p:cNvPr id="3" name="矩形 2"/>
          <p:cNvSpPr/>
          <p:nvPr/>
        </p:nvSpPr>
        <p:spPr>
          <a:xfrm>
            <a:off x="519710" y="541188"/>
            <a:ext cx="8223250"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活动安排</a:t>
            </a: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组织实施（2018年3-9月）</a:t>
            </a: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15240" y="4911725"/>
            <a:ext cx="12225020" cy="1913255"/>
          </a:xfrm>
          <a:prstGeom prst="rect">
            <a:avLst/>
          </a:prstGeom>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659765" y="1413510"/>
            <a:ext cx="11247755" cy="4030980"/>
          </a:xfrm>
          <a:prstGeom prst="rect">
            <a:avLst/>
          </a:prstGeom>
          <a:noFill/>
          <a:ln w="9525">
            <a:noFill/>
          </a:ln>
        </p:spPr>
        <p:txBody>
          <a:bodyPr wrap="square" anchor="t">
            <a:spAutoFit/>
          </a:bodyPr>
          <a:lstStyle/>
          <a:p>
            <a:pPr marL="285750" indent="-285750" algn="l" defTabSz="914400" eaLnBrk="0" fontAlgn="auto" hangingPunct="0">
              <a:lnSpc>
                <a:spcPct val="160000"/>
              </a:lnSpc>
              <a:buFont typeface="Arial" panose="020B0604020202020204" pitchFamily="34" charset="0"/>
              <a:buChar char="•"/>
            </a:pP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各地各高校要及时做好经验总结和成果宣传，选树优秀典型，举办优秀团队先进事迹报告会。组委会将在全国总决赛期间举办“青年红色筑梦之旅”成果展。</a:t>
            </a:r>
          </a:p>
          <a:p>
            <a:pPr marL="285750" indent="-285750" algn="l" defTabSz="914400" eaLnBrk="0" fontAlgn="auto" hangingPunct="0">
              <a:lnSpc>
                <a:spcPct val="160000"/>
              </a:lnSpc>
              <a:buFont typeface="Arial" panose="020B0604020202020204" pitchFamily="34" charset="0"/>
              <a:buChar char="•"/>
            </a:pPr>
            <a:r>
              <a:rPr lang="zh-CN" altLang="en-US" sz="2000" baseline="0" noProof="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参加“青年红色筑梦之旅”活动的项目，符合大赛参赛要求的可自主选择参加大赛“青年红色筑梦之旅”赛道或主赛道比赛（只能选择参加一个赛道）</a:t>
            </a: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。“青年红色筑梦之旅”赛道单列奖项、单独设置评审指标，突出项目的社会贡献和公益价值。</a:t>
            </a:r>
          </a:p>
          <a:p>
            <a:pPr marL="285750" indent="-285750" algn="l" defTabSz="914400" eaLnBrk="0" fontAlgn="auto" hangingPunct="0">
              <a:lnSpc>
                <a:spcPct val="160000"/>
              </a:lnSpc>
              <a:buFont typeface="Arial" panose="020B0604020202020204" pitchFamily="34" charset="0"/>
              <a:buChar char="•"/>
            </a:pP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设“青年红色筑梦之旅”赛道金奖10个、银奖30个、铜奖160个。设“乡村振兴奖”“精准扶贫奖”等单项奖若干，</a:t>
            </a:r>
            <a:r>
              <a:rPr lang="zh-CN" altLang="en-US" sz="2000" baseline="0" noProof="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奖励对农村地区教育、科技、农业、医疗、扶贫等方面有突出贡献的项目</a:t>
            </a: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。设“青年红色筑梦之旅”高校集体奖20个、省市优秀组织奖8个和优秀创新创业导师若干名。</a:t>
            </a:r>
          </a:p>
        </p:txBody>
      </p:sp>
      <p:sp>
        <p:nvSpPr>
          <p:cNvPr id="3" name="矩形 2"/>
          <p:cNvSpPr/>
          <p:nvPr/>
        </p:nvSpPr>
        <p:spPr>
          <a:xfrm>
            <a:off x="519710" y="541188"/>
            <a:ext cx="8522335"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活动安排</a:t>
            </a: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总结表彰（2018年9-10月）</a:t>
            </a: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15240" y="4911725"/>
            <a:ext cx="12225020" cy="1913255"/>
          </a:xfrm>
          <a:prstGeom prst="rect">
            <a:avLst/>
          </a:prstGeom>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519430" y="1542415"/>
            <a:ext cx="11510645" cy="3412490"/>
          </a:xfrm>
          <a:prstGeom prst="rect">
            <a:avLst/>
          </a:prstGeom>
          <a:noFill/>
          <a:ln w="9525">
            <a:noFill/>
          </a:ln>
        </p:spPr>
        <p:txBody>
          <a:bodyPr wrap="square" anchor="t">
            <a:spAutoFit/>
          </a:bodyPr>
          <a:lstStyle/>
          <a:p>
            <a:pPr marL="342900" indent="-342900" algn="l" defTabSz="914400" eaLnBrk="0" fontAlgn="auto" hangingPunct="0">
              <a:lnSpc>
                <a:spcPct val="180000"/>
              </a:lnSpc>
              <a:buFont typeface="Arial" panose="020B0604020202020204" pitchFamily="34" charset="0"/>
              <a:buChar char="•"/>
            </a:pPr>
            <a:r>
              <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rPr>
              <a:t>参与“青年红色筑梦之旅”的项目须为青年创新创业项目，在推进革命老区、贫困地区经济社会发展等方面有</a:t>
            </a:r>
            <a:r>
              <a:rPr lang="zh-CN" altLang="en-US" sz="2400" baseline="0" noProof="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创新性、推广性和实效性</a:t>
            </a:r>
            <a:r>
              <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rPr>
              <a:t>。</a:t>
            </a:r>
          </a:p>
          <a:p>
            <a:pPr marL="342900" indent="-342900" algn="l" defTabSz="914400" eaLnBrk="0" fontAlgn="auto" hangingPunct="0">
              <a:lnSpc>
                <a:spcPct val="180000"/>
              </a:lnSpc>
              <a:buFont typeface="Arial" panose="020B0604020202020204" pitchFamily="34" charset="0"/>
              <a:buChar char="•"/>
            </a:pPr>
            <a:r>
              <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rPr>
              <a:t>参与对象须为普通高等学校在校生（可为本专科生、研究生，不含在职生），或毕业5年以内的毕业生（2013年之后毕业的本专科生、研究生，不含在职生）。</a:t>
            </a:r>
          </a:p>
          <a:p>
            <a:pPr marL="342900" indent="-342900" algn="l" defTabSz="914400" eaLnBrk="0" fontAlgn="auto" hangingPunct="0">
              <a:lnSpc>
                <a:spcPct val="180000"/>
              </a:lnSpc>
              <a:buFont typeface="Arial" panose="020B0604020202020204" pitchFamily="34" charset="0"/>
              <a:buChar char="•"/>
            </a:pPr>
            <a:r>
              <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rPr>
              <a:t>须以团队为单位报名参加活动，允许跨校组建团队，每个团队的成员不少于3人。</a:t>
            </a:r>
          </a:p>
        </p:txBody>
      </p:sp>
      <p:sp>
        <p:nvSpPr>
          <p:cNvPr id="3" name="矩形 2"/>
          <p:cNvSpPr/>
          <p:nvPr/>
        </p:nvSpPr>
        <p:spPr>
          <a:xfrm>
            <a:off x="519710" y="541188"/>
            <a:ext cx="4276090"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活动安排</a:t>
            </a: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项目要求</a:t>
            </a: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195580" y="4863465"/>
            <a:ext cx="12225020" cy="1913255"/>
          </a:xfrm>
          <a:prstGeom prst="rect">
            <a:avLst/>
          </a:prstGeom>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519430" y="1542415"/>
            <a:ext cx="11510645" cy="3412490"/>
          </a:xfrm>
          <a:prstGeom prst="rect">
            <a:avLst/>
          </a:prstGeom>
          <a:noFill/>
          <a:ln w="9525">
            <a:noFill/>
          </a:ln>
        </p:spPr>
        <p:txBody>
          <a:bodyPr wrap="square" anchor="t">
            <a:spAutoFit/>
          </a:bodyPr>
          <a:lstStyle/>
          <a:p>
            <a:pPr marL="342900" indent="-342900" algn="l" defTabSz="914400" eaLnBrk="0" fontAlgn="auto" hangingPunct="0">
              <a:lnSpc>
                <a:spcPct val="180000"/>
              </a:lnSpc>
              <a:buFont typeface="Arial" panose="020B0604020202020204" pitchFamily="34" charset="0"/>
              <a:buChar char="•"/>
            </a:pPr>
            <a:r>
              <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rPr>
              <a:t>大赛参赛项目。中国“互联网+”大学生创新创业大赛参赛项目可自主报名参加“青年红色筑梦之旅”活动。</a:t>
            </a:r>
          </a:p>
          <a:p>
            <a:pPr marL="342900" indent="-342900" algn="l" defTabSz="914400" eaLnBrk="0" fontAlgn="auto" hangingPunct="0">
              <a:lnSpc>
                <a:spcPct val="180000"/>
              </a:lnSpc>
              <a:buFont typeface="Arial" panose="020B0604020202020204" pitchFamily="34" charset="0"/>
              <a:buChar char="•"/>
            </a:pPr>
            <a:r>
              <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rPr>
              <a:t>大学生创新创业训练计划项目。鼓励与乡村振兴、扶贫脱贫相关的国家级、省级、校级大学生创新创业训练计划项目参加活动。</a:t>
            </a:r>
          </a:p>
          <a:p>
            <a:pPr marL="342900" indent="-342900" algn="l" defTabSz="914400" eaLnBrk="0" fontAlgn="auto" hangingPunct="0">
              <a:lnSpc>
                <a:spcPct val="180000"/>
              </a:lnSpc>
              <a:buFont typeface="Arial" panose="020B0604020202020204" pitchFamily="34" charset="0"/>
              <a:buChar char="•"/>
            </a:pPr>
            <a:r>
              <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rPr>
              <a:t>其他参与项目。邀请历届大赛获奖项目、符合当地需求的社会项目参加活动。</a:t>
            </a:r>
          </a:p>
        </p:txBody>
      </p:sp>
      <p:sp>
        <p:nvSpPr>
          <p:cNvPr id="3" name="矩形 2"/>
          <p:cNvSpPr/>
          <p:nvPr/>
        </p:nvSpPr>
        <p:spPr>
          <a:xfrm>
            <a:off x="519710" y="541188"/>
            <a:ext cx="4276090"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活动安排</a:t>
            </a: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项目来源</a:t>
            </a: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194945" y="4847590"/>
            <a:ext cx="12225020" cy="1913255"/>
          </a:xfrm>
          <a:prstGeom prst="rect">
            <a:avLst/>
          </a:prstGeom>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447675" y="1183640"/>
            <a:ext cx="11510645" cy="4523105"/>
          </a:xfrm>
          <a:prstGeom prst="rect">
            <a:avLst/>
          </a:prstGeom>
          <a:noFill/>
          <a:ln w="9525">
            <a:noFill/>
          </a:ln>
        </p:spPr>
        <p:txBody>
          <a:bodyPr wrap="square" anchor="t">
            <a:spAutoFit/>
          </a:bodyPr>
          <a:lstStyle/>
          <a:p>
            <a:pPr marL="342900" indent="-342900" algn="l" defTabSz="914400" eaLnBrk="0" fontAlgn="auto" hangingPunct="0">
              <a:lnSpc>
                <a:spcPct val="180000"/>
              </a:lnSpc>
              <a:buFont typeface="Arial" panose="020B0604020202020204" pitchFamily="34" charset="0"/>
              <a:buChar char="•"/>
            </a:pP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高度重视、精心组织。各省（区、市）教育厅（教委）要高度重视，成立专项工作组，推动形成</a:t>
            </a:r>
            <a:r>
              <a:rPr lang="zh-CN" altLang="en-US" sz="2000" baseline="0" noProof="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政府、企业、社会联动共推的机制</a:t>
            </a: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，确保各项工作落到实处。</a:t>
            </a:r>
          </a:p>
          <a:p>
            <a:pPr marL="342900" indent="-342900" algn="l" defTabSz="914400" eaLnBrk="0" fontAlgn="auto" hangingPunct="0">
              <a:lnSpc>
                <a:spcPct val="180000"/>
              </a:lnSpc>
              <a:buFont typeface="Arial" panose="020B0604020202020204" pitchFamily="34" charset="0"/>
              <a:buChar char="•"/>
            </a:pP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统筹资源、加强保障。各省（区、市）教育厅（教委）要</a:t>
            </a:r>
            <a:r>
              <a:rPr lang="zh-CN" altLang="en-US" sz="2000" baseline="0" noProof="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主动协调本地区扶贫办和扶贫组织，制定针对创业帮扶团队的优惠政策</a:t>
            </a: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aseline="0" noProof="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整合对方资源,对活动予以支持</a:t>
            </a: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。大赛组委会成立“青年红色筑梦之旅”奖励基金，对实施效果突出的项目给予支持。</a:t>
            </a:r>
          </a:p>
          <a:p>
            <a:pPr marL="342900" indent="-342900" algn="l" defTabSz="914400" eaLnBrk="0" fontAlgn="auto" hangingPunct="0">
              <a:lnSpc>
                <a:spcPct val="180000"/>
              </a:lnSpc>
              <a:buFont typeface="Arial" panose="020B0604020202020204" pitchFamily="34" charset="0"/>
              <a:buChar char="•"/>
            </a:pP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广泛宣传、营造氛围。各省（区、市）教育厅（教委）要认真做好活动的宣传工作，通过集中启动、媒体传播，线上线下共同发力，提升活动的社会影响力。大赛组委会拟拍摄</a:t>
            </a:r>
            <a:r>
              <a:rPr lang="zh-CN" altLang="en-US" sz="2000" baseline="0" noProof="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《青年筑梦》专题记录片</a:t>
            </a:r>
            <a:r>
              <a:rPr lang="zh-CN" altLang="en-US" sz="2000" baseline="0" noProof="1">
                <a:latin typeface="微软雅黑" panose="020B0503020204020204" pitchFamily="34" charset="-122"/>
                <a:ea typeface="微软雅黑" panose="020B0503020204020204" pitchFamily="34" charset="-122"/>
                <a:sym typeface="微软雅黑" panose="020B0503020204020204" pitchFamily="34" charset="-122"/>
              </a:rPr>
              <a:t>，全面展示各地各高校青年大学生参与活动的生动实践和良好精神风貌。</a:t>
            </a:r>
          </a:p>
        </p:txBody>
      </p:sp>
      <p:sp>
        <p:nvSpPr>
          <p:cNvPr id="3" name="矩形 2"/>
          <p:cNvSpPr/>
          <p:nvPr/>
        </p:nvSpPr>
        <p:spPr>
          <a:xfrm>
            <a:off x="519710" y="480228"/>
            <a:ext cx="4276090"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活动安排</a:t>
            </a: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工作要求</a:t>
            </a: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266700" y="4832350"/>
            <a:ext cx="12225020" cy="1913255"/>
          </a:xfrm>
          <a:prstGeom prst="rect">
            <a:avLst/>
          </a:prstGeom>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905365" y="-4761"/>
            <a:ext cx="3063024" cy="6910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194" name="文本框 5"/>
          <p:cNvSpPr txBox="1"/>
          <p:nvPr/>
        </p:nvSpPr>
        <p:spPr>
          <a:xfrm>
            <a:off x="1016459" y="2280604"/>
            <a:ext cx="2842423" cy="2214880"/>
          </a:xfrm>
          <a:prstGeom prst="rect">
            <a:avLst/>
          </a:prstGeom>
          <a:noFill/>
          <a:ln w="9525">
            <a:noFill/>
          </a:ln>
        </p:spPr>
        <p:txBody>
          <a:bodyPr wrap="square" anchor="t">
            <a:spAutoFit/>
          </a:bodyPr>
          <a:lstStyle/>
          <a:p>
            <a:pPr algn="ctr"/>
            <a:r>
              <a:rPr lang="en-US" altLang="zh-CN" sz="13795" dirty="0">
                <a:solidFill>
                  <a:schemeClr val="bg1"/>
                </a:solidFill>
                <a:latin typeface="微软雅黑" panose="020B0503020204020204" pitchFamily="34" charset="-122"/>
                <a:ea typeface="微软雅黑" panose="020B0503020204020204" pitchFamily="34" charset="-122"/>
              </a:rPr>
              <a:t>02</a:t>
            </a:r>
          </a:p>
        </p:txBody>
      </p:sp>
      <p:sp>
        <p:nvSpPr>
          <p:cNvPr id="8195" name="文本框 2"/>
          <p:cNvSpPr txBox="1"/>
          <p:nvPr/>
        </p:nvSpPr>
        <p:spPr>
          <a:xfrm>
            <a:off x="5514185" y="2280604"/>
            <a:ext cx="4935754" cy="521970"/>
          </a:xfrm>
          <a:prstGeom prst="rect">
            <a:avLst/>
          </a:prstGeom>
          <a:solidFill>
            <a:srgbClr val="FF0000"/>
          </a:solidFill>
          <a:ln w="19050">
            <a:noFill/>
          </a:ln>
        </p:spPr>
        <p:txBody>
          <a:bodyPr wrap="square" anchor="t">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第一部分</a:t>
            </a:r>
          </a:p>
        </p:txBody>
      </p:sp>
      <p:sp>
        <p:nvSpPr>
          <p:cNvPr id="8196" name="文本框 12"/>
          <p:cNvSpPr txBox="1"/>
          <p:nvPr/>
        </p:nvSpPr>
        <p:spPr>
          <a:xfrm>
            <a:off x="5377697" y="2899558"/>
            <a:ext cx="5059680" cy="1568450"/>
          </a:xfrm>
          <a:prstGeom prst="rect">
            <a:avLst/>
          </a:prstGeom>
          <a:noFill/>
          <a:ln w="9525">
            <a:noFill/>
          </a:ln>
        </p:spPr>
        <p:txBody>
          <a:bodyPr wrap="none" anchor="t">
            <a:spAutoFit/>
          </a:bodyPr>
          <a:lstStyle/>
          <a:p>
            <a:pPr algn="l"/>
            <a:r>
              <a:rPr sz="4800" b="1" dirty="0">
                <a:solidFill>
                  <a:srgbClr val="222A35"/>
                </a:solidFill>
                <a:latin typeface="微软雅黑" panose="020B0503020204020204" pitchFamily="34" charset="-122"/>
                <a:ea typeface="微软雅黑" panose="020B0503020204020204" pitchFamily="34" charset="-122"/>
              </a:rPr>
              <a:t>青年红色筑梦之旅</a:t>
            </a:r>
          </a:p>
          <a:p>
            <a:pPr algn="l"/>
            <a:r>
              <a:rPr lang="zh-CN" altLang="zh-CN" sz="4800" b="1" dirty="0">
                <a:solidFill>
                  <a:srgbClr val="222A35"/>
                </a:solidFill>
                <a:latin typeface="微软雅黑" panose="020B0503020204020204" pitchFamily="34" charset="-122"/>
                <a:ea typeface="微软雅黑" panose="020B0503020204020204" pitchFamily="34" charset="-122"/>
              </a:rPr>
              <a:t>全国启动仪式回顾</a:t>
            </a:r>
          </a:p>
        </p:txBody>
      </p:sp>
      <p:cxnSp>
        <p:nvCxnSpPr>
          <p:cNvPr id="3" name="直接连接符 2"/>
          <p:cNvCxnSpPr/>
          <p:nvPr/>
        </p:nvCxnSpPr>
        <p:spPr>
          <a:xfrm>
            <a:off x="5514185" y="4494552"/>
            <a:ext cx="48627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9710" y="541188"/>
            <a:ext cx="4064000"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活动启动仪式现场</a:t>
            </a:r>
          </a:p>
        </p:txBody>
      </p:sp>
      <p:pic>
        <p:nvPicPr>
          <p:cNvPr id="9219" name="图片 3"/>
          <p:cNvPicPr>
            <a:picLocks noChangeAspect="1"/>
          </p:cNvPicPr>
          <p:nvPr/>
        </p:nvPicPr>
        <p:blipFill>
          <a:blip r:embed="rId2" cstate="print"/>
          <a:stretch>
            <a:fillRect/>
          </a:stretch>
        </p:blipFill>
        <p:spPr>
          <a:xfrm>
            <a:off x="1088066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52070" y="5006975"/>
            <a:ext cx="12296775" cy="1913255"/>
          </a:xfrm>
          <a:prstGeom prst="rect">
            <a:avLst/>
          </a:prstGeom>
        </p:spPr>
      </p:pic>
      <p:pic>
        <p:nvPicPr>
          <p:cNvPr id="2" name="图片 1"/>
          <p:cNvPicPr>
            <a:picLocks noChangeAspect="1"/>
          </p:cNvPicPr>
          <p:nvPr/>
        </p:nvPicPr>
        <p:blipFill>
          <a:blip r:embed="rId4" cstate="print"/>
          <a:stretch>
            <a:fillRect/>
          </a:stretch>
        </p:blipFill>
        <p:spPr>
          <a:xfrm>
            <a:off x="-22225" y="1617980"/>
            <a:ext cx="6120765" cy="4591050"/>
          </a:xfrm>
          <a:prstGeom prst="rect">
            <a:avLst/>
          </a:prstGeom>
        </p:spPr>
      </p:pic>
      <p:pic>
        <p:nvPicPr>
          <p:cNvPr id="6" name="图片 5"/>
          <p:cNvPicPr>
            <a:picLocks noChangeAspect="1"/>
          </p:cNvPicPr>
          <p:nvPr/>
        </p:nvPicPr>
        <p:blipFill>
          <a:blip r:embed="rId5" cstate="print"/>
          <a:stretch>
            <a:fillRect/>
          </a:stretch>
        </p:blipFill>
        <p:spPr>
          <a:xfrm>
            <a:off x="5347335" y="1617980"/>
            <a:ext cx="6897370" cy="4591050"/>
          </a:xfrm>
          <a:prstGeom prst="rect">
            <a:avLst/>
          </a:prstGeom>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9710" y="541188"/>
            <a:ext cx="6974840"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教育部领导在启动仪式上的讲话</a:t>
            </a:r>
          </a:p>
        </p:txBody>
      </p:sp>
      <p:pic>
        <p:nvPicPr>
          <p:cNvPr id="9219" name="图片 3"/>
          <p:cNvPicPr>
            <a:picLocks noChangeAspect="1"/>
          </p:cNvPicPr>
          <p:nvPr/>
        </p:nvPicPr>
        <p:blipFill>
          <a:blip r:embed="rId2" cstate="print"/>
          <a:stretch>
            <a:fillRect/>
          </a:stretch>
        </p:blipFill>
        <p:spPr>
          <a:xfrm>
            <a:off x="1088066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50800" y="5022215"/>
            <a:ext cx="12296775" cy="1913255"/>
          </a:xfrm>
          <a:prstGeom prst="rect">
            <a:avLst/>
          </a:prstGeom>
        </p:spPr>
      </p:pic>
      <p:pic>
        <p:nvPicPr>
          <p:cNvPr id="4" name="图片 3"/>
          <p:cNvPicPr>
            <a:picLocks noChangeAspect="1"/>
          </p:cNvPicPr>
          <p:nvPr/>
        </p:nvPicPr>
        <p:blipFill>
          <a:blip r:embed="rId4" cstate="print"/>
          <a:srcRect l="11111" r="13880"/>
          <a:stretch>
            <a:fillRect/>
          </a:stretch>
        </p:blipFill>
        <p:spPr>
          <a:xfrm>
            <a:off x="8016240" y="1629410"/>
            <a:ext cx="3973830" cy="3580765"/>
          </a:xfrm>
          <a:prstGeom prst="rect">
            <a:avLst/>
          </a:prstGeom>
        </p:spPr>
      </p:pic>
      <p:sp>
        <p:nvSpPr>
          <p:cNvPr id="100" name="文本框 99"/>
          <p:cNvSpPr txBox="1"/>
          <p:nvPr/>
        </p:nvSpPr>
        <p:spPr>
          <a:xfrm>
            <a:off x="593090" y="1454785"/>
            <a:ext cx="6828155" cy="3930650"/>
          </a:xfrm>
          <a:prstGeom prst="rect">
            <a:avLst/>
          </a:prstGeom>
          <a:noFill/>
          <a:ln w="9525">
            <a:noFill/>
          </a:ln>
        </p:spPr>
        <p:txBody>
          <a:bodyPr wrap="square">
            <a:spAutoFit/>
          </a:bodyPr>
          <a:lstStyle/>
          <a:p>
            <a:pPr marL="285750" indent="-285750">
              <a:lnSpc>
                <a:spcPct val="130000"/>
              </a:lnSpc>
              <a:buFont typeface="Arial" panose="020B0604020202020204" pitchFamily="34" charset="0"/>
              <a:buChar char="•"/>
            </a:pPr>
            <a:r>
              <a:rPr lang="zh-CN" altLang="en-US" sz="3200" b="0">
                <a:solidFill>
                  <a:srgbClr val="000000"/>
                </a:solidFill>
                <a:latin typeface="黑体" panose="02010609060101010101" charset="-122"/>
                <a:ea typeface="黑体" panose="02010609060101010101" charset="-122"/>
                <a:cs typeface="黑体" panose="02010609060101010101" charset="-122"/>
              </a:rPr>
              <a:t>一是要以青年为主力，</a:t>
            </a:r>
            <a:r>
              <a:rPr lang="zh-CN" altLang="en-US" sz="3200" b="0">
                <a:solidFill>
                  <a:srgbClr val="FF0000"/>
                </a:solidFill>
                <a:latin typeface="黑体" panose="02010609060101010101" charset="-122"/>
                <a:ea typeface="黑体" panose="02010609060101010101" charset="-122"/>
                <a:cs typeface="黑体" panose="02010609060101010101" charset="-122"/>
              </a:rPr>
              <a:t>造就一支敢闯会创的生力军</a:t>
            </a:r>
            <a:r>
              <a:rPr lang="zh-CN" altLang="en-US" sz="3200" b="0">
                <a:solidFill>
                  <a:srgbClr val="000000"/>
                </a:solidFill>
                <a:latin typeface="黑体" panose="02010609060101010101" charset="-122"/>
                <a:ea typeface="黑体" panose="02010609060101010101" charset="-122"/>
                <a:cs typeface="黑体" panose="02010609060101010101" charset="-122"/>
              </a:rPr>
              <a:t>。</a:t>
            </a:r>
          </a:p>
          <a:p>
            <a:pPr marL="285750" indent="-285750">
              <a:lnSpc>
                <a:spcPct val="130000"/>
              </a:lnSpc>
              <a:buFont typeface="Arial" panose="020B0604020202020204" pitchFamily="34" charset="0"/>
              <a:buChar char="•"/>
            </a:pPr>
            <a:r>
              <a:rPr lang="zh-CN" altLang="en-US" sz="3200">
                <a:solidFill>
                  <a:srgbClr val="000000"/>
                </a:solidFill>
                <a:latin typeface="黑体" panose="02010609060101010101" charset="-122"/>
                <a:ea typeface="黑体" panose="02010609060101010101" charset="-122"/>
                <a:cs typeface="黑体" panose="02010609060101010101" charset="-122"/>
              </a:rPr>
              <a:t>二是要以“红色”为主题，</a:t>
            </a:r>
            <a:r>
              <a:rPr lang="zh-CN" altLang="en-US" sz="3200">
                <a:solidFill>
                  <a:srgbClr val="FF0000"/>
                </a:solidFill>
                <a:latin typeface="黑体" panose="02010609060101010101" charset="-122"/>
                <a:ea typeface="黑体" panose="02010609060101010101" charset="-122"/>
                <a:cs typeface="黑体" panose="02010609060101010101" charset="-122"/>
              </a:rPr>
              <a:t>上好一堂全国最大的高校思政课</a:t>
            </a:r>
            <a:r>
              <a:rPr lang="zh-CN" altLang="en-US" sz="3200">
                <a:solidFill>
                  <a:srgbClr val="000000"/>
                </a:solidFill>
                <a:latin typeface="黑体" panose="02010609060101010101" charset="-122"/>
                <a:ea typeface="黑体" panose="02010609060101010101" charset="-122"/>
                <a:cs typeface="黑体" panose="02010609060101010101" charset="-122"/>
              </a:rPr>
              <a:t>。</a:t>
            </a:r>
          </a:p>
          <a:p>
            <a:pPr marL="285750" indent="-285750">
              <a:lnSpc>
                <a:spcPct val="130000"/>
              </a:lnSpc>
              <a:buFont typeface="Arial" panose="020B0604020202020204" pitchFamily="34" charset="0"/>
              <a:buChar char="•"/>
            </a:pPr>
            <a:r>
              <a:rPr lang="zh-CN" altLang="en-US" sz="3200">
                <a:solidFill>
                  <a:srgbClr val="000000"/>
                </a:solidFill>
                <a:latin typeface="黑体" panose="02010609060101010101" charset="-122"/>
                <a:ea typeface="黑体" panose="02010609060101010101" charset="-122"/>
                <a:cs typeface="黑体" panose="02010609060101010101" charset="-122"/>
              </a:rPr>
              <a:t>三是要以“筑梦”为主旨，</a:t>
            </a:r>
            <a:r>
              <a:rPr lang="zh-CN" altLang="en-US" sz="3200">
                <a:solidFill>
                  <a:srgbClr val="FF0000"/>
                </a:solidFill>
                <a:latin typeface="黑体" panose="02010609060101010101" charset="-122"/>
                <a:ea typeface="黑体" panose="02010609060101010101" charset="-122"/>
                <a:cs typeface="黑体" panose="02010609060101010101" charset="-122"/>
              </a:rPr>
              <a:t>把“青春梦”融入“中国梦”</a:t>
            </a:r>
            <a:r>
              <a:rPr lang="zh-CN" altLang="en-US" sz="3200">
                <a:solidFill>
                  <a:srgbClr val="000000"/>
                </a:solidFill>
                <a:latin typeface="黑体" panose="02010609060101010101" charset="-122"/>
                <a:ea typeface="黑体" panose="02010609060101010101" charset="-122"/>
                <a:cs typeface="黑体" panose="02010609060101010101" charset="-122"/>
              </a:rPr>
              <a:t>。</a:t>
            </a: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2685" y="278933"/>
            <a:ext cx="6974840"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青年红色筑梦之旅项目团队路演</a:t>
            </a:r>
          </a:p>
        </p:txBody>
      </p:sp>
      <p:pic>
        <p:nvPicPr>
          <p:cNvPr id="9219" name="图片 3"/>
          <p:cNvPicPr>
            <a:picLocks noChangeAspect="1"/>
          </p:cNvPicPr>
          <p:nvPr/>
        </p:nvPicPr>
        <p:blipFill>
          <a:blip r:embed="rId2" cstate="print"/>
          <a:stretch>
            <a:fillRect/>
          </a:stretch>
        </p:blipFill>
        <p:spPr>
          <a:xfrm>
            <a:off x="1088066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52070" y="4991735"/>
            <a:ext cx="12296775" cy="1913255"/>
          </a:xfrm>
          <a:prstGeom prst="rect">
            <a:avLst/>
          </a:prstGeom>
        </p:spPr>
      </p:pic>
      <p:pic>
        <p:nvPicPr>
          <p:cNvPr id="2" name="图片 1"/>
          <p:cNvPicPr>
            <a:picLocks noChangeAspect="1"/>
          </p:cNvPicPr>
          <p:nvPr/>
        </p:nvPicPr>
        <p:blipFill>
          <a:blip r:embed="rId4" cstate="print"/>
          <a:stretch>
            <a:fillRect/>
          </a:stretch>
        </p:blipFill>
        <p:spPr>
          <a:xfrm>
            <a:off x="6191250" y="1361440"/>
            <a:ext cx="6263640" cy="4698365"/>
          </a:xfrm>
          <a:prstGeom prst="rect">
            <a:avLst/>
          </a:prstGeom>
        </p:spPr>
      </p:pic>
      <p:pic>
        <p:nvPicPr>
          <p:cNvPr id="5" name="图片 4"/>
          <p:cNvPicPr>
            <a:picLocks noChangeAspect="1"/>
          </p:cNvPicPr>
          <p:nvPr/>
        </p:nvPicPr>
        <p:blipFill>
          <a:blip r:embed="rId5" cstate="print"/>
          <a:stretch>
            <a:fillRect/>
          </a:stretch>
        </p:blipFill>
        <p:spPr>
          <a:xfrm>
            <a:off x="-52070" y="1361440"/>
            <a:ext cx="6243320" cy="4683125"/>
          </a:xfrm>
          <a:prstGeom prst="rect">
            <a:avLst/>
          </a:prstGeom>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3"/>
          <p:cNvPicPr>
            <a:picLocks noChangeAspect="1"/>
          </p:cNvPicPr>
          <p:nvPr/>
        </p:nvPicPr>
        <p:blipFill>
          <a:blip r:embed="rId2" cstate="print"/>
          <a:stretch>
            <a:fillRect/>
          </a:stretch>
        </p:blipFill>
        <p:spPr>
          <a:xfrm>
            <a:off x="1088066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52070" y="4991735"/>
            <a:ext cx="12296775" cy="1913255"/>
          </a:xfrm>
          <a:prstGeom prst="rect">
            <a:avLst/>
          </a:prstGeom>
        </p:spPr>
      </p:pic>
      <p:pic>
        <p:nvPicPr>
          <p:cNvPr id="7" name="图片 6"/>
          <p:cNvPicPr>
            <a:picLocks noChangeAspect="1"/>
          </p:cNvPicPr>
          <p:nvPr/>
        </p:nvPicPr>
        <p:blipFill>
          <a:blip r:embed="rId4" cstate="print"/>
          <a:srcRect l="-503" t="32589" r="503" b="-17581"/>
          <a:stretch>
            <a:fillRect/>
          </a:stretch>
        </p:blipFill>
        <p:spPr>
          <a:xfrm>
            <a:off x="-50800" y="1037590"/>
            <a:ext cx="12296775" cy="7838440"/>
          </a:xfrm>
          <a:prstGeom prst="rect">
            <a:avLst/>
          </a:prstGeom>
        </p:spPr>
      </p:pic>
      <p:sp>
        <p:nvSpPr>
          <p:cNvPr id="4" name="矩形 3"/>
          <p:cNvSpPr/>
          <p:nvPr/>
        </p:nvSpPr>
        <p:spPr>
          <a:xfrm>
            <a:off x="-9245" y="207178"/>
            <a:ext cx="9400540" cy="678180"/>
          </a:xfrm>
          <a:prstGeom prst="rect">
            <a:avLst/>
          </a:prstGeom>
        </p:spPr>
        <p:txBody>
          <a:bodyPr wrap="none">
            <a:spAutoFit/>
          </a:bodyPr>
          <a:lstStyle/>
          <a:p>
            <a:pPr algn="l" fontAlgn="base">
              <a:defRPr/>
            </a:pP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青年红色筑梦之旅</a:t>
            </a: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项目、技术需求对接</a:t>
            </a: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905365" y="-4761"/>
            <a:ext cx="3063024" cy="6910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194" name="文本框 5"/>
          <p:cNvSpPr txBox="1"/>
          <p:nvPr/>
        </p:nvSpPr>
        <p:spPr>
          <a:xfrm>
            <a:off x="1016459" y="2280604"/>
            <a:ext cx="2842423" cy="2214880"/>
          </a:xfrm>
          <a:prstGeom prst="rect">
            <a:avLst/>
          </a:prstGeom>
          <a:noFill/>
          <a:ln w="9525">
            <a:noFill/>
          </a:ln>
        </p:spPr>
        <p:txBody>
          <a:bodyPr wrap="square" anchor="t">
            <a:spAutoFit/>
          </a:bodyPr>
          <a:lstStyle/>
          <a:p>
            <a:pPr algn="ctr"/>
            <a:r>
              <a:rPr lang="en-US" altLang="zh-CN" sz="13795" dirty="0">
                <a:solidFill>
                  <a:schemeClr val="bg1"/>
                </a:solidFill>
                <a:latin typeface="微软雅黑" panose="020B0503020204020204" pitchFamily="34" charset="-122"/>
                <a:ea typeface="微软雅黑" panose="020B0503020204020204" pitchFamily="34" charset="-122"/>
              </a:rPr>
              <a:t>01</a:t>
            </a:r>
          </a:p>
        </p:txBody>
      </p:sp>
      <p:sp>
        <p:nvSpPr>
          <p:cNvPr id="8195" name="文本框 2"/>
          <p:cNvSpPr txBox="1"/>
          <p:nvPr/>
        </p:nvSpPr>
        <p:spPr>
          <a:xfrm>
            <a:off x="5514185" y="2280604"/>
            <a:ext cx="4935754" cy="521970"/>
          </a:xfrm>
          <a:prstGeom prst="rect">
            <a:avLst/>
          </a:prstGeom>
          <a:solidFill>
            <a:srgbClr val="FF0000"/>
          </a:solidFill>
          <a:ln w="19050">
            <a:noFill/>
          </a:ln>
        </p:spPr>
        <p:txBody>
          <a:bodyPr wrap="square" anchor="t">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第一部分</a:t>
            </a:r>
          </a:p>
        </p:txBody>
      </p:sp>
      <p:sp>
        <p:nvSpPr>
          <p:cNvPr id="8196" name="文本框 12"/>
          <p:cNvSpPr txBox="1"/>
          <p:nvPr/>
        </p:nvSpPr>
        <p:spPr>
          <a:xfrm>
            <a:off x="5377697" y="2899558"/>
            <a:ext cx="5059680" cy="1568450"/>
          </a:xfrm>
          <a:prstGeom prst="rect">
            <a:avLst/>
          </a:prstGeom>
          <a:noFill/>
          <a:ln w="9525">
            <a:noFill/>
          </a:ln>
        </p:spPr>
        <p:txBody>
          <a:bodyPr wrap="none" anchor="t">
            <a:spAutoFit/>
          </a:bodyPr>
          <a:lstStyle/>
          <a:p>
            <a:pPr algn="l"/>
            <a:r>
              <a:rPr sz="4800" b="1" dirty="0">
                <a:solidFill>
                  <a:srgbClr val="222A35"/>
                </a:solidFill>
                <a:latin typeface="微软雅黑" panose="020B0503020204020204" pitchFamily="34" charset="-122"/>
                <a:ea typeface="微软雅黑" panose="020B0503020204020204" pitchFamily="34" charset="-122"/>
              </a:rPr>
              <a:t>青年红色筑梦之旅</a:t>
            </a:r>
          </a:p>
          <a:p>
            <a:pPr algn="l"/>
            <a:r>
              <a:rPr sz="4800" b="1" dirty="0">
                <a:solidFill>
                  <a:srgbClr val="222A35"/>
                </a:solidFill>
                <a:latin typeface="微软雅黑" panose="020B0503020204020204" pitchFamily="34" charset="-122"/>
                <a:ea typeface="微软雅黑" panose="020B0503020204020204" pitchFamily="34" charset="-122"/>
              </a:rPr>
              <a:t>活动方案</a:t>
            </a:r>
            <a:r>
              <a:rPr lang="zh-CN" sz="4800" b="1" dirty="0">
                <a:solidFill>
                  <a:srgbClr val="222A35"/>
                </a:solidFill>
                <a:latin typeface="微软雅黑" panose="020B0503020204020204" pitchFamily="34" charset="-122"/>
                <a:ea typeface="微软雅黑" panose="020B0503020204020204" pitchFamily="34" charset="-122"/>
              </a:rPr>
              <a:t>解读</a:t>
            </a:r>
          </a:p>
        </p:txBody>
      </p:sp>
      <p:cxnSp>
        <p:nvCxnSpPr>
          <p:cNvPr id="3" name="直接连接符 2"/>
          <p:cNvCxnSpPr/>
          <p:nvPr/>
        </p:nvCxnSpPr>
        <p:spPr>
          <a:xfrm>
            <a:off x="5514185" y="4494552"/>
            <a:ext cx="48627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3"/>
          <p:cNvPicPr>
            <a:picLocks noChangeAspect="1"/>
          </p:cNvPicPr>
          <p:nvPr/>
        </p:nvPicPr>
        <p:blipFill>
          <a:blip r:embed="rId2" cstate="print"/>
          <a:stretch>
            <a:fillRect/>
          </a:stretch>
        </p:blipFill>
        <p:spPr>
          <a:xfrm>
            <a:off x="1088066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52070" y="4930140"/>
            <a:ext cx="12296775" cy="1913255"/>
          </a:xfrm>
          <a:prstGeom prst="rect">
            <a:avLst/>
          </a:prstGeom>
        </p:spPr>
      </p:pic>
      <p:pic>
        <p:nvPicPr>
          <p:cNvPr id="4" name="图片 3"/>
          <p:cNvPicPr>
            <a:picLocks noChangeAspect="1"/>
          </p:cNvPicPr>
          <p:nvPr/>
        </p:nvPicPr>
        <p:blipFill>
          <a:blip r:embed="rId4" cstate="print"/>
          <a:stretch>
            <a:fillRect/>
          </a:stretch>
        </p:blipFill>
        <p:spPr>
          <a:xfrm>
            <a:off x="-35560" y="1433195"/>
            <a:ext cx="6414770" cy="4276725"/>
          </a:xfrm>
          <a:prstGeom prst="rect">
            <a:avLst/>
          </a:prstGeom>
        </p:spPr>
      </p:pic>
      <p:pic>
        <p:nvPicPr>
          <p:cNvPr id="6" name="图片 5"/>
          <p:cNvPicPr>
            <a:picLocks noChangeAspect="1"/>
          </p:cNvPicPr>
          <p:nvPr/>
        </p:nvPicPr>
        <p:blipFill>
          <a:blip r:embed="rId5" cstate="print"/>
          <a:stretch>
            <a:fillRect/>
          </a:stretch>
        </p:blipFill>
        <p:spPr>
          <a:xfrm>
            <a:off x="6392545" y="1433195"/>
            <a:ext cx="5851525" cy="4276725"/>
          </a:xfrm>
          <a:prstGeom prst="rect">
            <a:avLst/>
          </a:prstGeom>
        </p:spPr>
      </p:pic>
      <p:sp>
        <p:nvSpPr>
          <p:cNvPr id="7" name="矩形 6"/>
          <p:cNvSpPr/>
          <p:nvPr/>
        </p:nvSpPr>
        <p:spPr>
          <a:xfrm>
            <a:off x="-9245" y="207178"/>
            <a:ext cx="7459980" cy="678180"/>
          </a:xfrm>
          <a:prstGeom prst="rect">
            <a:avLst/>
          </a:prstGeom>
        </p:spPr>
        <p:txBody>
          <a:bodyPr wrap="none">
            <a:spAutoFit/>
          </a:bodyPr>
          <a:lstStyle/>
          <a:p>
            <a:pPr algn="l" fontAlgn="base">
              <a:defRPr/>
            </a:pP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青年红色筑梦之旅</a:t>
            </a: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全国项目展</a:t>
            </a: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3" name="图片 10"/>
          <p:cNvPicPr>
            <a:picLocks noChangeAspect="1"/>
          </p:cNvPicPr>
          <p:nvPr/>
        </p:nvPicPr>
        <p:blipFill>
          <a:blip r:embed="rId3" cstate="print"/>
          <a:stretch>
            <a:fillRect/>
          </a:stretch>
        </p:blipFill>
        <p:spPr>
          <a:xfrm>
            <a:off x="-23047" y="-60325"/>
            <a:ext cx="6611356" cy="2331600"/>
          </a:xfrm>
          <a:prstGeom prst="rect">
            <a:avLst/>
          </a:prstGeom>
        </p:spPr>
      </p:pic>
      <p:pic>
        <p:nvPicPr>
          <p:cNvPr id="2097158" name="火之战车">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743172" y="6909873"/>
            <a:ext cx="595086" cy="609600"/>
          </a:xfrm>
          <a:prstGeom prst="rect">
            <a:avLst/>
          </a:prstGeom>
        </p:spPr>
      </p:pic>
      <p:sp>
        <p:nvSpPr>
          <p:cNvPr id="2" name="矩形 1"/>
          <p:cNvSpPr/>
          <p:nvPr/>
        </p:nvSpPr>
        <p:spPr>
          <a:xfrm>
            <a:off x="2425871" y="1837560"/>
            <a:ext cx="7989570" cy="2306955"/>
          </a:xfrm>
          <a:prstGeom prst="rect">
            <a:avLst/>
          </a:prstGeom>
        </p:spPr>
        <p:txBody>
          <a:bodyPr wrap="none">
            <a:spAutoFit/>
          </a:bodyPr>
          <a:lstStyle/>
          <a:p>
            <a:pPr algn="l" fontAlgn="base"/>
            <a:r>
              <a:rPr lang="zh-CN" altLang="en-US" sz="7200" b="1" strike="noStrike" noProof="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cs typeface="+mj-cs"/>
                <a:sym typeface="+mn-ea"/>
              </a:rPr>
              <a:t>艰难困苦 玉汝于成</a:t>
            </a:r>
          </a:p>
          <a:p>
            <a:pPr algn="l" fontAlgn="base"/>
            <a:r>
              <a:rPr lang="zh-CN" altLang="en-US" sz="7200" b="1" strike="noStrike" noProof="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cs typeface="+mj-cs"/>
                <a:sym typeface="+mn-ea"/>
              </a:rPr>
              <a:t>以梦为马 继往开来</a:t>
            </a:r>
            <a:endParaRPr lang="en-US" altLang="zh-CN" sz="5400" strike="noStrike" noProof="1" smtClean="0">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97158"/>
                                        </p:tgtEl>
                                      </p:cBhvr>
                                    </p:cmd>
                                  </p:childTnLst>
                                </p:cTn>
                              </p:par>
                              <p:par>
                                <p:cTn id="7" presetID="14" presetClass="entr" presetSubtype="10" fill="hold" nodeType="withEffect">
                                  <p:stCondLst>
                                    <p:cond delay="0"/>
                                  </p:stCondLst>
                                  <p:childTnLst>
                                    <p:set>
                                      <p:cBhvr>
                                        <p:cTn id="8" dur="1" fill="hold">
                                          <p:stCondLst>
                                            <p:cond delay="0"/>
                                          </p:stCondLst>
                                        </p:cTn>
                                        <p:tgtEl>
                                          <p:spTgt spid="2097153"/>
                                        </p:tgtEl>
                                        <p:attrNameLst>
                                          <p:attrName>style.visibility</p:attrName>
                                        </p:attrNameLst>
                                      </p:cBhvr>
                                      <p:to>
                                        <p:strVal val="visible"/>
                                      </p:to>
                                    </p:set>
                                    <p:animEffect transition="in" filter="randombar(horizontal)">
                                      <p:cBhvr>
                                        <p:cTn id="9" dur="1000"/>
                                        <p:tgtEl>
                                          <p:spTgt spid="209715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 repeatCount="indefinite" fill="hold" display="0">
                  <p:stCondLst>
                    <p:cond delay="indefinite"/>
                  </p:stCondLst>
                  <p:endCondLst>
                    <p:cond evt="onStopAudio" delay="0">
                      <p:tgtEl>
                        <p:sldTgt/>
                      </p:tgtEl>
                    </p:cond>
                  </p:endCondLst>
                </p:cTn>
                <p:tgtEl>
                  <p:spTgt spid="209715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695960" y="822325"/>
            <a:ext cx="10966450" cy="4704715"/>
          </a:xfrm>
          <a:prstGeom prst="rect">
            <a:avLst/>
          </a:prstGeom>
          <a:noFill/>
          <a:ln w="9525">
            <a:noFill/>
          </a:ln>
        </p:spPr>
        <p:txBody>
          <a:bodyPr wrap="square" anchor="t">
            <a:spAutoFit/>
          </a:bodyPr>
          <a:lstStyle/>
          <a:p>
            <a:pPr algn="ctr" defTabSz="914400" eaLnBrk="0" fontAlgn="auto" hangingPunct="0">
              <a:lnSpc>
                <a:spcPct val="130000"/>
              </a:lnSpc>
              <a:buFont typeface="Arial" panose="020B0604020202020204" pitchFamily="34" charset="0"/>
              <a:buNone/>
            </a:pPr>
            <a:endPar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defTabSz="914400" eaLnBrk="0" fontAlgn="auto" hangingPunct="0">
              <a:lnSpc>
                <a:spcPct val="160000"/>
              </a:lnSpc>
              <a:buFont typeface="Wingdings" panose="05000000000000000000" charset="0"/>
              <a:buChar char=""/>
            </a:pP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为学习贯彻习近平新时代中国</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特色社会主义思想</a:t>
            </a: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和</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党的十九大精神</a:t>
            </a:r>
          </a:p>
          <a:p>
            <a:pPr marL="342900" indent="-342900" defTabSz="914400" eaLnBrk="0" fontAlgn="auto" hangingPunct="0">
              <a:lnSpc>
                <a:spcPct val="160000"/>
              </a:lnSpc>
              <a:buFont typeface="Wingdings" panose="05000000000000000000" charset="0"/>
              <a:buChar char=""/>
            </a:pP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深入落实习近平总书记给第三届中国“互联网+”大学生创新创业大赛“青年红色筑梦之旅”大学生</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重要回信精神</a:t>
            </a:r>
          </a:p>
          <a:p>
            <a:pPr marL="342900" indent="-342900" defTabSz="914400" eaLnBrk="0" fontAlgn="auto" hangingPunct="0">
              <a:lnSpc>
                <a:spcPct val="160000"/>
              </a:lnSpc>
              <a:buFont typeface="Wingdings" panose="05000000000000000000" charset="0"/>
              <a:buChar char=""/>
            </a:pP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教育部决定广泛实施“青年红色筑梦之旅”活动</a:t>
            </a:r>
          </a:p>
          <a:p>
            <a:pPr marL="342900" indent="-342900" defTabSz="914400" eaLnBrk="0" fontAlgn="auto" hangingPunct="0">
              <a:lnSpc>
                <a:spcPct val="160000"/>
              </a:lnSpc>
              <a:buFont typeface="Wingdings" panose="05000000000000000000" charset="0"/>
              <a:buChar char=""/>
            </a:pP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引导更多青年学生扎根中国大地</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了解国情民情</a:t>
            </a: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，在创新创业中</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增长智慧才干</a:t>
            </a: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，在艰苦奋斗中</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锤炼意志品质</a:t>
            </a: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，为中华民族伟大复兴的中国梦培养</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有理想、有本领、有担当</a:t>
            </a: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的热血青春力量。</a:t>
            </a:r>
          </a:p>
        </p:txBody>
      </p:sp>
      <p:sp>
        <p:nvSpPr>
          <p:cNvPr id="3" name="矩形 2"/>
          <p:cNvSpPr/>
          <p:nvPr/>
        </p:nvSpPr>
        <p:spPr>
          <a:xfrm>
            <a:off x="550190" y="397678"/>
            <a:ext cx="2123440" cy="678180"/>
          </a:xfrm>
          <a:prstGeom prst="rect">
            <a:avLst/>
          </a:prstGeom>
        </p:spPr>
        <p:txBody>
          <a:bodyPr wrap="none">
            <a:spAutoFit/>
          </a:bodyPr>
          <a:lstStyle/>
          <a:p>
            <a:pPr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cs typeface="+mn-cs"/>
              </a:rPr>
              <a:t>活动背景</a:t>
            </a:r>
            <a:endPar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endParaRP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14605" y="4926965"/>
            <a:ext cx="12225020" cy="1913255"/>
          </a:xfrm>
          <a:prstGeom prst="rect">
            <a:avLst/>
          </a:prstGeom>
        </p:spPr>
      </p:pic>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2436140" y="278993"/>
            <a:ext cx="10844376" cy="4420870"/>
          </a:xfrm>
          <a:prstGeom prst="rect">
            <a:avLst/>
          </a:prstGeom>
          <a:noFill/>
          <a:ln w="9525">
            <a:noFill/>
          </a:ln>
        </p:spPr>
        <p:txBody>
          <a:bodyPr wrap="square" anchor="t">
            <a:spAutoFit/>
          </a:bodyPr>
          <a:lstStyle/>
          <a:p>
            <a:pPr algn="ctr" defTabSz="914400" eaLnBrk="0" fontAlgn="auto" hangingPunct="0">
              <a:lnSpc>
                <a:spcPct val="130000"/>
              </a:lnSpc>
              <a:buFont typeface="Arial" panose="020B0604020202020204" pitchFamily="34" charset="0"/>
              <a:buNone/>
            </a:pPr>
            <a:endParaRPr lang="zh-CN" altLang="en-US" sz="5400" baseline="0" noProof="1">
              <a:latin typeface="微软雅黑" panose="020B0503020204020204" pitchFamily="34" charset="-122"/>
              <a:ea typeface="微软雅黑" panose="020B0503020204020204" pitchFamily="34" charset="-122"/>
              <a:sym typeface="微软雅黑" panose="020B0503020204020204" pitchFamily="34" charset="-122"/>
            </a:endParaRPr>
          </a:p>
          <a:p>
            <a:pPr indent="0" defTabSz="914400" eaLnBrk="0" fontAlgn="auto" hangingPunct="0">
              <a:lnSpc>
                <a:spcPct val="160000"/>
              </a:lnSpc>
              <a:buFont typeface="Wingdings" panose="05000000000000000000" charset="0"/>
              <a:buNone/>
            </a:pPr>
            <a:r>
              <a:rPr lang="zh-CN" altLang="en-US" sz="6600" b="1"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红色筑梦点亮人生</a:t>
            </a:r>
          </a:p>
          <a:p>
            <a:pPr indent="0" defTabSz="914400" eaLnBrk="0" fontAlgn="auto" hangingPunct="0">
              <a:lnSpc>
                <a:spcPct val="160000"/>
              </a:lnSpc>
              <a:buFont typeface="Wingdings" panose="05000000000000000000" charset="0"/>
              <a:buNone/>
            </a:pPr>
            <a:r>
              <a:rPr lang="zh-CN" altLang="en-US" sz="6600" b="1"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青春领航振兴中华</a:t>
            </a:r>
          </a:p>
        </p:txBody>
      </p:sp>
      <p:sp>
        <p:nvSpPr>
          <p:cNvPr id="3" name="矩形 2"/>
          <p:cNvSpPr/>
          <p:nvPr/>
        </p:nvSpPr>
        <p:spPr>
          <a:xfrm>
            <a:off x="519710" y="541188"/>
            <a:ext cx="2123440" cy="678180"/>
          </a:xfrm>
          <a:prstGeom prst="rect">
            <a:avLst/>
          </a:prstGeom>
        </p:spPr>
        <p:txBody>
          <a:bodyPr wrap="none">
            <a:spAutoFit/>
          </a:bodyPr>
          <a:lstStyle/>
          <a:p>
            <a:pPr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cs typeface="+mn-cs"/>
              </a:rPr>
              <a:t>活动主题</a:t>
            </a:r>
            <a:endPar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endParaRP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14605" y="4926965"/>
            <a:ext cx="12225020" cy="1913255"/>
          </a:xfrm>
          <a:prstGeom prst="rect">
            <a:avLst/>
          </a:prstGeom>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696240" y="750798"/>
            <a:ext cx="10844376" cy="4704715"/>
          </a:xfrm>
          <a:prstGeom prst="rect">
            <a:avLst/>
          </a:prstGeom>
          <a:noFill/>
          <a:ln w="9525">
            <a:noFill/>
          </a:ln>
        </p:spPr>
        <p:txBody>
          <a:bodyPr wrap="square" anchor="t">
            <a:spAutoFit/>
          </a:bodyPr>
          <a:lstStyle/>
          <a:p>
            <a:pPr algn="ctr" defTabSz="914400" eaLnBrk="0" fontAlgn="auto" hangingPunct="0">
              <a:lnSpc>
                <a:spcPct val="130000"/>
              </a:lnSpc>
              <a:buFont typeface="Arial" panose="020B0604020202020204" pitchFamily="34" charset="0"/>
              <a:buNone/>
            </a:pPr>
            <a:endPar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defTabSz="914400" eaLnBrk="0" fontAlgn="auto" hangingPunct="0">
              <a:lnSpc>
                <a:spcPct val="160000"/>
              </a:lnSpc>
              <a:buFont typeface="Wingdings" panose="05000000000000000000" charset="0"/>
              <a:buChar char=""/>
            </a:pP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为全面贯彻落实习近平总书记回信精神，在更大范围、更高层次、更深程度上开展“青年红色筑梦之旅”活动，鼓励青年</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用创新创业成果服务乡村振兴战略、助力精准扶贫</a:t>
            </a: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a:t>
            </a:r>
          </a:p>
          <a:p>
            <a:pPr marL="342900" indent="-342900" defTabSz="914400" eaLnBrk="0" fontAlgn="auto" hangingPunct="0">
              <a:lnSpc>
                <a:spcPct val="160000"/>
              </a:lnSpc>
              <a:buFont typeface="Wingdings" panose="05000000000000000000" charset="0"/>
              <a:buChar char=""/>
            </a:pP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推动</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创新创业教育与思想政治教育</a:t>
            </a: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相融合，打造中国</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最大的思政课堂</a:t>
            </a: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引导青年走进革命老区、贫困地区，接受思想洗礼、学习革命精神、传承红色基因，重温革命前辈伟大而艰辛的创业史，走好新时代青年的新长征路，为中国特色社会主义事业培养更多全面发展的合格建设者和可靠接班人。</a:t>
            </a:r>
          </a:p>
        </p:txBody>
      </p:sp>
      <p:sp>
        <p:nvSpPr>
          <p:cNvPr id="3" name="矩形 2"/>
          <p:cNvSpPr/>
          <p:nvPr/>
        </p:nvSpPr>
        <p:spPr>
          <a:xfrm>
            <a:off x="534950" y="397678"/>
            <a:ext cx="2123440" cy="678180"/>
          </a:xfrm>
          <a:prstGeom prst="rect">
            <a:avLst/>
          </a:prstGeom>
        </p:spPr>
        <p:txBody>
          <a:bodyPr wrap="none">
            <a:spAutoFit/>
          </a:bodyPr>
          <a:lstStyle/>
          <a:p>
            <a:pPr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cs typeface="+mn-cs"/>
              </a:rPr>
              <a:t>主要目标</a:t>
            </a:r>
            <a:endPar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endParaRP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15240" y="4911725"/>
            <a:ext cx="12225020" cy="1913255"/>
          </a:xfrm>
          <a:prstGeom prst="rect">
            <a:avLst/>
          </a:prstGeom>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57" name="图片 39" descr="21"/>
          <p:cNvPicPr>
            <a:picLocks noChangeAspect="1"/>
          </p:cNvPicPr>
          <p:nvPr/>
        </p:nvPicPr>
        <p:blipFill>
          <a:blip r:embed="rId4" cstate="print"/>
          <a:stretch>
            <a:fillRect/>
          </a:stretch>
        </p:blipFill>
        <p:spPr>
          <a:xfrm>
            <a:off x="-15240" y="4911090"/>
            <a:ext cx="12225020" cy="1913255"/>
          </a:xfrm>
          <a:prstGeom prst="rect">
            <a:avLst/>
          </a:prstGeom>
        </p:spPr>
      </p:pic>
      <p:sp>
        <p:nvSpPr>
          <p:cNvPr id="1048605" name="椭圆 40"/>
          <p:cNvSpPr/>
          <p:nvPr/>
        </p:nvSpPr>
        <p:spPr>
          <a:xfrm>
            <a:off x="9772436" y="2254074"/>
            <a:ext cx="1112911" cy="1112911"/>
          </a:xfrm>
          <a:prstGeom prst="ellips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606" name="椭圆 42"/>
          <p:cNvSpPr/>
          <p:nvPr/>
        </p:nvSpPr>
        <p:spPr>
          <a:xfrm>
            <a:off x="7687942" y="2254074"/>
            <a:ext cx="1112911" cy="1112911"/>
          </a:xfrm>
          <a:prstGeom prst="ellips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607" name="椭圆 43"/>
          <p:cNvSpPr/>
          <p:nvPr/>
        </p:nvSpPr>
        <p:spPr>
          <a:xfrm>
            <a:off x="5625587" y="2254074"/>
            <a:ext cx="1112911" cy="1112911"/>
          </a:xfrm>
          <a:prstGeom prst="ellips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08" name="椭圆 44"/>
          <p:cNvSpPr/>
          <p:nvPr/>
        </p:nvSpPr>
        <p:spPr>
          <a:xfrm>
            <a:off x="3604209" y="2254074"/>
            <a:ext cx="1112911" cy="1112911"/>
          </a:xfrm>
          <a:prstGeom prst="ellips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09" name="椭圆 45"/>
          <p:cNvSpPr/>
          <p:nvPr/>
        </p:nvSpPr>
        <p:spPr>
          <a:xfrm>
            <a:off x="1564539" y="2254074"/>
            <a:ext cx="1112911" cy="1112911"/>
          </a:xfrm>
          <a:prstGeom prst="ellips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45728" name="直接连接符 46"/>
          <p:cNvCxnSpPr/>
          <p:nvPr/>
        </p:nvCxnSpPr>
        <p:spPr>
          <a:xfrm>
            <a:off x="3157706" y="2491618"/>
            <a:ext cx="0" cy="63782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45729" name="直接连接符 47"/>
          <p:cNvCxnSpPr/>
          <p:nvPr/>
        </p:nvCxnSpPr>
        <p:spPr>
          <a:xfrm>
            <a:off x="5173930" y="2491618"/>
            <a:ext cx="0" cy="63782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45730" name="直接连接符 48"/>
          <p:cNvCxnSpPr/>
          <p:nvPr/>
        </p:nvCxnSpPr>
        <p:spPr>
          <a:xfrm>
            <a:off x="7118146" y="2491618"/>
            <a:ext cx="0" cy="63782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48610" name="文本框 9"/>
          <p:cNvSpPr txBox="1"/>
          <p:nvPr/>
        </p:nvSpPr>
        <p:spPr>
          <a:xfrm>
            <a:off x="1259205" y="3756025"/>
            <a:ext cx="1682750" cy="375920"/>
          </a:xfrm>
          <a:prstGeom prst="rect">
            <a:avLst/>
          </a:prstGeom>
          <a:noFill/>
        </p:spPr>
        <p:txBody>
          <a:bodyPr wrap="square" lIns="68580" tIns="34290" rIns="68580" bIns="34290" rtlCol="0">
            <a:spAutoFit/>
          </a:bodyPr>
          <a:lstStyle/>
          <a:p>
            <a:pPr marL="0" lvl="1" algn="ctr"/>
            <a:r>
              <a:rPr lang="zh-CN" altLang="en-US" sz="2000" b="1" dirty="0">
                <a:solidFill>
                  <a:srgbClr val="FF0000"/>
                </a:solidFill>
                <a:latin typeface="微软雅黑" panose="020B0503020204020204" pitchFamily="34" charset="-122"/>
                <a:ea typeface="微软雅黑" panose="020B0503020204020204" pitchFamily="34" charset="-122"/>
              </a:rPr>
              <a:t>制订方案</a:t>
            </a:r>
          </a:p>
        </p:txBody>
      </p:sp>
      <p:sp>
        <p:nvSpPr>
          <p:cNvPr id="1048612" name="文本框 9"/>
          <p:cNvSpPr txBox="1"/>
          <p:nvPr/>
        </p:nvSpPr>
        <p:spPr>
          <a:xfrm>
            <a:off x="3157706" y="3753174"/>
            <a:ext cx="2005916" cy="375920"/>
          </a:xfrm>
          <a:prstGeom prst="rect">
            <a:avLst/>
          </a:prstGeom>
          <a:noFill/>
        </p:spPr>
        <p:txBody>
          <a:bodyPr wrap="square" lIns="68580" tIns="34290" rIns="68580" bIns="34290" rtlCol="0">
            <a:spAutoFit/>
          </a:bodyPr>
          <a:lstStyle/>
          <a:p>
            <a:pPr marL="0" lvl="1" algn="ctr"/>
            <a:r>
              <a:rPr lang="zh-CN" altLang="en-US" sz="2000" b="1" dirty="0">
                <a:solidFill>
                  <a:srgbClr val="FF0000"/>
                </a:solidFill>
                <a:latin typeface="微软雅黑" panose="020B0503020204020204" pitchFamily="34" charset="-122"/>
                <a:ea typeface="微软雅黑" panose="020B0503020204020204" pitchFamily="34" charset="-122"/>
              </a:rPr>
              <a:t>启动仪式</a:t>
            </a:r>
          </a:p>
        </p:txBody>
      </p:sp>
      <p:sp>
        <p:nvSpPr>
          <p:cNvPr id="1048614" name="文本框 9"/>
          <p:cNvSpPr txBox="1"/>
          <p:nvPr/>
        </p:nvSpPr>
        <p:spPr>
          <a:xfrm>
            <a:off x="5177876" y="3755921"/>
            <a:ext cx="1872207" cy="375920"/>
          </a:xfrm>
          <a:prstGeom prst="rect">
            <a:avLst/>
          </a:prstGeom>
          <a:noFill/>
        </p:spPr>
        <p:txBody>
          <a:bodyPr wrap="square" lIns="68580" tIns="34290" rIns="68580" bIns="34290" rtlCol="0">
            <a:spAutoFit/>
          </a:bodyPr>
          <a:lstStyle/>
          <a:p>
            <a:pPr marL="0" lvl="1" algn="ctr"/>
            <a:r>
              <a:rPr lang="zh-CN" altLang="en-US" sz="2000" b="1" dirty="0">
                <a:solidFill>
                  <a:srgbClr val="FF0000"/>
                </a:solidFill>
                <a:latin typeface="微软雅黑" panose="020B0503020204020204" pitchFamily="34" charset="-122"/>
                <a:ea typeface="微软雅黑" panose="020B0503020204020204" pitchFamily="34" charset="-122"/>
              </a:rPr>
              <a:t>活动报名</a:t>
            </a:r>
          </a:p>
        </p:txBody>
      </p:sp>
      <p:sp>
        <p:nvSpPr>
          <p:cNvPr id="1048616" name="文本框 9"/>
          <p:cNvSpPr txBox="1"/>
          <p:nvPr/>
        </p:nvSpPr>
        <p:spPr>
          <a:xfrm>
            <a:off x="7406178" y="3755921"/>
            <a:ext cx="1676439" cy="375920"/>
          </a:xfrm>
          <a:prstGeom prst="rect">
            <a:avLst/>
          </a:prstGeom>
          <a:noFill/>
        </p:spPr>
        <p:txBody>
          <a:bodyPr wrap="square" lIns="68580" tIns="34290" rIns="68580" bIns="34290" rtlCol="0">
            <a:spAutoFit/>
          </a:bodyPr>
          <a:lstStyle/>
          <a:p>
            <a:pPr marL="0" lvl="1" algn="ctr"/>
            <a:r>
              <a:rPr lang="zh-CN" altLang="en-US" sz="2000" b="1" dirty="0">
                <a:solidFill>
                  <a:srgbClr val="FF0000"/>
                </a:solidFill>
                <a:latin typeface="微软雅黑" panose="020B0503020204020204" pitchFamily="34" charset="-122"/>
                <a:ea typeface="微软雅黑" panose="020B0503020204020204" pitchFamily="34" charset="-122"/>
              </a:rPr>
              <a:t>组织实施</a:t>
            </a:r>
          </a:p>
        </p:txBody>
      </p:sp>
      <p:sp>
        <p:nvSpPr>
          <p:cNvPr id="1048618" name="文本框 9"/>
          <p:cNvSpPr txBox="1"/>
          <p:nvPr/>
        </p:nvSpPr>
        <p:spPr>
          <a:xfrm>
            <a:off x="9494410" y="3755921"/>
            <a:ext cx="1800200" cy="375920"/>
          </a:xfrm>
          <a:prstGeom prst="rect">
            <a:avLst/>
          </a:prstGeom>
          <a:noFill/>
        </p:spPr>
        <p:txBody>
          <a:bodyPr wrap="square" lIns="68580" tIns="34290" rIns="68580" bIns="34290" rtlCol="0">
            <a:spAutoFit/>
          </a:bodyPr>
          <a:lstStyle/>
          <a:p>
            <a:pPr marL="0" lvl="1" algn="ctr"/>
            <a:r>
              <a:rPr lang="zh-CN" altLang="en-US" sz="2000" b="1" dirty="0">
                <a:solidFill>
                  <a:srgbClr val="FF0000"/>
                </a:solidFill>
                <a:latin typeface="微软雅黑" panose="020B0503020204020204" pitchFamily="34" charset="-122"/>
                <a:ea typeface="微软雅黑" panose="020B0503020204020204" pitchFamily="34" charset="-122"/>
              </a:rPr>
              <a:t>总结表彰</a:t>
            </a:r>
          </a:p>
        </p:txBody>
      </p:sp>
      <p:cxnSp>
        <p:nvCxnSpPr>
          <p:cNvPr id="3145731" name="直接连接符 86"/>
          <p:cNvCxnSpPr/>
          <p:nvPr/>
        </p:nvCxnSpPr>
        <p:spPr>
          <a:xfrm>
            <a:off x="9350171" y="2491618"/>
            <a:ext cx="0" cy="63782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9219" name="图片 3"/>
          <p:cNvPicPr>
            <a:picLocks noChangeAspect="1"/>
          </p:cNvPicPr>
          <p:nvPr/>
        </p:nvPicPr>
        <p:blipFill>
          <a:blip r:embed="rId5" cstate="print"/>
          <a:stretch>
            <a:fillRect/>
          </a:stretch>
        </p:blipFill>
        <p:spPr>
          <a:xfrm>
            <a:off x="1683958" y="2491663"/>
            <a:ext cx="874469" cy="758614"/>
          </a:xfrm>
          <a:prstGeom prst="rect">
            <a:avLst/>
          </a:prstGeom>
          <a:noFill/>
          <a:ln w="9525">
            <a:noFill/>
          </a:ln>
        </p:spPr>
      </p:pic>
      <p:pic>
        <p:nvPicPr>
          <p:cNvPr id="6" name="图片 3"/>
          <p:cNvPicPr>
            <a:picLocks noChangeAspect="1"/>
          </p:cNvPicPr>
          <p:nvPr/>
        </p:nvPicPr>
        <p:blipFill>
          <a:blip r:embed="rId5" cstate="print"/>
          <a:stretch>
            <a:fillRect/>
          </a:stretch>
        </p:blipFill>
        <p:spPr>
          <a:xfrm>
            <a:off x="3771203" y="2431338"/>
            <a:ext cx="874469" cy="758614"/>
          </a:xfrm>
          <a:prstGeom prst="rect">
            <a:avLst/>
          </a:prstGeom>
          <a:noFill/>
          <a:ln w="9525">
            <a:noFill/>
          </a:ln>
        </p:spPr>
      </p:pic>
      <p:pic>
        <p:nvPicPr>
          <p:cNvPr id="2" name="图片 3"/>
          <p:cNvPicPr>
            <a:picLocks noChangeAspect="1"/>
          </p:cNvPicPr>
          <p:nvPr/>
        </p:nvPicPr>
        <p:blipFill>
          <a:blip r:embed="rId5" cstate="print"/>
          <a:stretch>
            <a:fillRect/>
          </a:stretch>
        </p:blipFill>
        <p:spPr>
          <a:xfrm>
            <a:off x="5744783" y="2431338"/>
            <a:ext cx="874469" cy="758614"/>
          </a:xfrm>
          <a:prstGeom prst="rect">
            <a:avLst/>
          </a:prstGeom>
          <a:noFill/>
          <a:ln w="9525">
            <a:noFill/>
          </a:ln>
        </p:spPr>
      </p:pic>
      <p:pic>
        <p:nvPicPr>
          <p:cNvPr id="3" name="图片 3"/>
          <p:cNvPicPr>
            <a:picLocks noChangeAspect="1"/>
          </p:cNvPicPr>
          <p:nvPr/>
        </p:nvPicPr>
        <p:blipFill>
          <a:blip r:embed="rId5" cstate="print"/>
          <a:stretch>
            <a:fillRect/>
          </a:stretch>
        </p:blipFill>
        <p:spPr>
          <a:xfrm>
            <a:off x="7806628" y="2491663"/>
            <a:ext cx="874469" cy="758614"/>
          </a:xfrm>
          <a:prstGeom prst="rect">
            <a:avLst/>
          </a:prstGeom>
          <a:noFill/>
          <a:ln w="9525">
            <a:noFill/>
          </a:ln>
        </p:spPr>
      </p:pic>
      <p:pic>
        <p:nvPicPr>
          <p:cNvPr id="4" name="图片 3"/>
          <p:cNvPicPr>
            <a:picLocks noChangeAspect="1"/>
          </p:cNvPicPr>
          <p:nvPr/>
        </p:nvPicPr>
        <p:blipFill>
          <a:blip r:embed="rId5" cstate="print"/>
          <a:stretch>
            <a:fillRect/>
          </a:stretch>
        </p:blipFill>
        <p:spPr>
          <a:xfrm>
            <a:off x="9891333" y="2491663"/>
            <a:ext cx="874469" cy="758614"/>
          </a:xfrm>
          <a:prstGeom prst="rect">
            <a:avLst/>
          </a:prstGeom>
          <a:noFill/>
          <a:ln w="9525">
            <a:noFill/>
          </a:ln>
        </p:spPr>
      </p:pic>
      <p:sp>
        <p:nvSpPr>
          <p:cNvPr id="5" name="矩形 4"/>
          <p:cNvSpPr/>
          <p:nvPr/>
        </p:nvSpPr>
        <p:spPr>
          <a:xfrm>
            <a:off x="519710" y="541188"/>
            <a:ext cx="2123440" cy="678180"/>
          </a:xfrm>
          <a:prstGeom prst="rect">
            <a:avLst/>
          </a:prstGeom>
        </p:spPr>
        <p:txBody>
          <a:bodyPr wrap="none">
            <a:spAutoFit/>
          </a:bodyPr>
          <a:lstStyle/>
          <a:p>
            <a:pPr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活动安排</a:t>
            </a:r>
          </a:p>
        </p:txBody>
      </p:sp>
    </p:spTree>
    <p:custDataLst>
      <p:tags r:id="rId1"/>
    </p:custDataLst>
  </p:cSld>
  <p:clrMapOvr>
    <a:masterClrMapping/>
  </p:clrMapOvr>
  <p:transition spd="slow" advTm="10529">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675920" y="1037818"/>
            <a:ext cx="10844376" cy="4114165"/>
          </a:xfrm>
          <a:prstGeom prst="rect">
            <a:avLst/>
          </a:prstGeom>
          <a:noFill/>
          <a:ln w="9525">
            <a:noFill/>
          </a:ln>
        </p:spPr>
        <p:txBody>
          <a:bodyPr wrap="square" anchor="t">
            <a:spAutoFit/>
          </a:bodyPr>
          <a:lstStyle/>
          <a:p>
            <a:pPr algn="ctr" defTabSz="914400" eaLnBrk="0" fontAlgn="auto" hangingPunct="0">
              <a:lnSpc>
                <a:spcPct val="130000"/>
              </a:lnSpc>
              <a:buFont typeface="Arial" panose="020B0604020202020204" pitchFamily="34" charset="0"/>
              <a:buNone/>
            </a:pPr>
            <a:endPar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endParaRPr>
          </a:p>
          <a:p>
            <a:pPr indent="0" defTabSz="914400" eaLnBrk="0" fontAlgn="auto" hangingPunct="0">
              <a:lnSpc>
                <a:spcPct val="160000"/>
              </a:lnSpc>
              <a:buFont typeface="Wingdings" panose="05000000000000000000" charset="0"/>
              <a:buNone/>
            </a:pP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各省（区、市）教育厅（教委）要制定本地“青年红色筑梦之旅”活动方案。</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以调研为基础，主动联系当地政府农业和扶贫工作有关部门，摸清乡村振兴和精准扶贫脱贫需求，组织各高校做好学校现有扶贫对接地区及项目、涉农大学生创新创业团队和科技成果转化项目、应届毕业生返乡创业等情况摸底统计。</a:t>
            </a: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制定本地详细活动方案，明确活动时间安排、地点、规模、活动形式、支持条件等内容，并于3月23日前报送大赛组委会。</a:t>
            </a:r>
          </a:p>
        </p:txBody>
      </p:sp>
      <p:sp>
        <p:nvSpPr>
          <p:cNvPr id="3" name="矩形 2"/>
          <p:cNvSpPr/>
          <p:nvPr/>
        </p:nvSpPr>
        <p:spPr>
          <a:xfrm>
            <a:off x="519710" y="541188"/>
            <a:ext cx="7712075"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活动安排</a:t>
            </a: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制订方案（2018年3月）</a:t>
            </a: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15240" y="4881245"/>
            <a:ext cx="12225020" cy="1913255"/>
          </a:xfrm>
          <a:prstGeom prst="rect">
            <a:avLst/>
          </a:prstGeom>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675920" y="1037818"/>
            <a:ext cx="10844376" cy="4114165"/>
          </a:xfrm>
          <a:prstGeom prst="rect">
            <a:avLst/>
          </a:prstGeom>
          <a:noFill/>
          <a:ln w="9525">
            <a:noFill/>
          </a:ln>
        </p:spPr>
        <p:txBody>
          <a:bodyPr wrap="square" anchor="t">
            <a:spAutoFit/>
          </a:bodyPr>
          <a:lstStyle/>
          <a:p>
            <a:pPr algn="ctr" defTabSz="914400" eaLnBrk="0" fontAlgn="auto" hangingPunct="0">
              <a:lnSpc>
                <a:spcPct val="130000"/>
              </a:lnSpc>
              <a:buFont typeface="Arial" panose="020B0604020202020204" pitchFamily="34" charset="0"/>
              <a:buNone/>
            </a:pPr>
            <a:endPar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defTabSz="914400" eaLnBrk="0" fontAlgn="auto" hangingPunct="0">
              <a:lnSpc>
                <a:spcPct val="160000"/>
              </a:lnSpc>
              <a:buFont typeface="Arial" panose="020B0604020202020204" pitchFamily="34" charset="0"/>
              <a:buChar char="•"/>
            </a:pP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大赛组委会将于3月底在福建古田举办“青年红色筑梦之旅”活动全国启动仪式。由各省（区、市）教育厅（教委）推荐3-10个项目参加启动仪式，并于3月16日-21日完成启动仪式报名（网址：http://dc.ncss.cn/answer/red）。</a:t>
            </a:r>
          </a:p>
          <a:p>
            <a:pPr marL="342900" indent="-342900" defTabSz="914400" eaLnBrk="0" fontAlgn="auto" hangingPunct="0">
              <a:lnSpc>
                <a:spcPct val="160000"/>
              </a:lnSpc>
              <a:buFont typeface="Arial" panose="020B0604020202020204" pitchFamily="34" charset="0"/>
              <a:buChar char="•"/>
            </a:pP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启动仪式后，还将选择在</a:t>
            </a:r>
            <a:r>
              <a:rPr lang="zh-CN" altLang="en-US" sz="2400" baseline="0" noProof="1">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部分革命老区、贫困地区组织全国性项目对接活动，有意向承办全国性对接活动的省（区、市）可在活动计划日期一个月前向大赛组委会提出申请</a:t>
            </a:r>
            <a:r>
              <a:rPr lang="zh-CN" altLang="en-US" sz="2400" baseline="0" noProof="1">
                <a:latin typeface="微软雅黑" panose="020B0503020204020204" pitchFamily="34" charset="-122"/>
                <a:ea typeface="微软雅黑" panose="020B0503020204020204" pitchFamily="34" charset="-122"/>
                <a:cs typeface="+mn-cs"/>
                <a:sym typeface="微软雅黑" panose="020B0503020204020204" pitchFamily="34" charset="-122"/>
              </a:rPr>
              <a:t>。</a:t>
            </a:r>
          </a:p>
        </p:txBody>
      </p:sp>
      <p:sp>
        <p:nvSpPr>
          <p:cNvPr id="3" name="矩形 2"/>
          <p:cNvSpPr/>
          <p:nvPr/>
        </p:nvSpPr>
        <p:spPr>
          <a:xfrm>
            <a:off x="519710" y="541188"/>
            <a:ext cx="8223250"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活动安排</a:t>
            </a: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启动仪式（2018年3-5月）</a:t>
            </a: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15240" y="4911725"/>
            <a:ext cx="12225020" cy="1913255"/>
          </a:xfrm>
          <a:prstGeom prst="rect">
            <a:avLst/>
          </a:prstGeom>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ext Box 6"/>
          <p:cNvSpPr txBox="1"/>
          <p:nvPr/>
        </p:nvSpPr>
        <p:spPr>
          <a:xfrm>
            <a:off x="675920" y="2093823"/>
            <a:ext cx="10844376" cy="1529715"/>
          </a:xfrm>
          <a:prstGeom prst="rect">
            <a:avLst/>
          </a:prstGeom>
          <a:noFill/>
          <a:ln w="9525">
            <a:noFill/>
          </a:ln>
        </p:spPr>
        <p:txBody>
          <a:bodyPr wrap="square" anchor="t">
            <a:spAutoFit/>
          </a:bodyPr>
          <a:lstStyle/>
          <a:p>
            <a:pPr algn="l" defTabSz="914400" eaLnBrk="0" fontAlgn="auto" hangingPunct="0">
              <a:lnSpc>
                <a:spcPct val="130000"/>
              </a:lnSpc>
              <a:buFont typeface="Arial" panose="020B0604020202020204" pitchFamily="34" charset="0"/>
              <a:buNone/>
            </a:pPr>
            <a:r>
              <a:rPr lang="zh-CN" altLang="en-US" sz="2400" baseline="0" noProof="1">
                <a:latin typeface="微软雅黑" panose="020B0503020204020204" pitchFamily="34" charset="-122"/>
                <a:ea typeface="微软雅黑" panose="020B0503020204020204" pitchFamily="34" charset="-122"/>
                <a:sym typeface="微软雅黑" panose="020B0503020204020204" pitchFamily="34" charset="-122"/>
              </a:rPr>
              <a:t>各省（区、市）教育厅（教委）要积极挖掘本省优质创新创业项目参与活动，并组织团队登录全国大学生创业服务网进行报名（网址：http://cy.ncss.cn），报名系统开放时间为3月28日至8月31日。</a:t>
            </a:r>
          </a:p>
        </p:txBody>
      </p:sp>
      <p:sp>
        <p:nvSpPr>
          <p:cNvPr id="3" name="矩形 2"/>
          <p:cNvSpPr/>
          <p:nvPr/>
        </p:nvSpPr>
        <p:spPr>
          <a:xfrm>
            <a:off x="519710" y="541188"/>
            <a:ext cx="8223250" cy="678180"/>
          </a:xfrm>
          <a:prstGeom prst="rect">
            <a:avLst/>
          </a:prstGeom>
        </p:spPr>
        <p:txBody>
          <a:bodyPr wrap="none">
            <a:spAutoFit/>
          </a:bodyPr>
          <a:lstStyle/>
          <a:p>
            <a:pPr algn="l" fontAlgn="base">
              <a:defRPr/>
            </a:pP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活动安排</a:t>
            </a:r>
            <a:r>
              <a:rPr lang="en-US" altLang="zh-CN"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3815" b="1" strike="noStrike" kern="0" noProof="1" smtClean="0">
                <a:solidFill>
                  <a:schemeClr val="tx2">
                    <a:lumMod val="75000"/>
                  </a:schemeClr>
                </a:solidFill>
                <a:latin typeface="微软雅黑" panose="020B0503020204020204" pitchFamily="34" charset="-122"/>
                <a:ea typeface="微软雅黑" panose="020B0503020204020204" pitchFamily="34" charset="-122"/>
              </a:rPr>
              <a:t>活动报名（2018年3-8月）</a:t>
            </a:r>
          </a:p>
        </p:txBody>
      </p:sp>
      <p:pic>
        <p:nvPicPr>
          <p:cNvPr id="9219" name="图片 3"/>
          <p:cNvPicPr>
            <a:picLocks noChangeAspect="1"/>
          </p:cNvPicPr>
          <p:nvPr/>
        </p:nvPicPr>
        <p:blipFill>
          <a:blip r:embed="rId2" cstate="print"/>
          <a:stretch>
            <a:fillRect/>
          </a:stretch>
        </p:blipFill>
        <p:spPr>
          <a:xfrm>
            <a:off x="10895903" y="278688"/>
            <a:ext cx="874469" cy="758614"/>
          </a:xfrm>
          <a:prstGeom prst="rect">
            <a:avLst/>
          </a:prstGeom>
          <a:noFill/>
          <a:ln w="9525">
            <a:noFill/>
          </a:ln>
        </p:spPr>
      </p:pic>
      <p:pic>
        <p:nvPicPr>
          <p:cNvPr id="2097165" name="图片 7" descr="21"/>
          <p:cNvPicPr>
            <a:picLocks noChangeAspect="1"/>
          </p:cNvPicPr>
          <p:nvPr/>
        </p:nvPicPr>
        <p:blipFill>
          <a:blip r:embed="rId3" cstate="print"/>
          <a:stretch>
            <a:fillRect/>
          </a:stretch>
        </p:blipFill>
        <p:spPr>
          <a:xfrm>
            <a:off x="-15240" y="4911725"/>
            <a:ext cx="12225020" cy="1913255"/>
          </a:xfrm>
          <a:prstGeom prst="rect">
            <a:avLst/>
          </a:prstGeom>
        </p:spPr>
      </p:pic>
    </p:spTree>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IMING" val="|0.8|2.4|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1568</Words>
  <Application>Microsoft Office PowerPoint</Application>
  <PresentationFormat>自定义</PresentationFormat>
  <Paragraphs>73</Paragraphs>
  <Slides>21</Slides>
  <Notes>1</Notes>
  <HiddenSlides>0</HiddenSlides>
  <MMClips>2</MMClips>
  <ScaleCrop>false</ScaleCrop>
  <HeadingPairs>
    <vt:vector size="4" baseType="variant">
      <vt:variant>
        <vt:lpstr>主题</vt:lpstr>
      </vt:variant>
      <vt:variant>
        <vt:i4>2</vt:i4>
      </vt:variant>
      <vt:variant>
        <vt:lpstr>幻灯片标题</vt:lpstr>
      </vt:variant>
      <vt:variant>
        <vt:i4>21</vt:i4>
      </vt:variant>
    </vt:vector>
  </HeadingPairs>
  <TitlesOfParts>
    <vt:vector size="23" baseType="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http://www.deepbbs.org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surfa</cp:lastModifiedBy>
  <cp:revision>54</cp:revision>
  <dcterms:created xsi:type="dcterms:W3CDTF">2018-04-11T04:01:00Z</dcterms:created>
  <dcterms:modified xsi:type="dcterms:W3CDTF">2018-04-19T10:04:21Z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